
<file path=[Content_Types].xml><?xml version="1.0" encoding="utf-8"?>
<Types xmlns="http://schemas.openxmlformats.org/package/2006/content-types">
  <Override PartName="/ppt/notesSlides/notesSlide20.xml" ContentType="application/vnd.openxmlformats-officedocument.presentationml.notesSlide+xml"/>
  <Override PartName="/ppt/slides/slide72.xml" ContentType="application/vnd.openxmlformats-officedocument.presentationml.slide+xml"/>
  <Override PartName="/ppt/slides/slide24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79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24.xml" ContentType="application/vnd.openxmlformats-officedocument.presentationml.slide+xml"/>
  <Override PartName="/ppt/slides/slide45.xml" ContentType="application/vnd.openxmlformats-officedocument.presentationml.slide+xml"/>
  <Override PartName="/ppt/slides/slide108.xml" ContentType="application/vnd.openxmlformats-officedocument.presentationml.slide+xml"/>
  <Override PartName="/ppt/notesSlides/notesSlide253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254.xml" ContentType="application/vnd.openxmlformats-officedocument.presentationml.slide+xml"/>
  <Override PartName="/ppt/slides/slide185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260.xml" ContentType="application/vnd.openxmlformats-officedocument.presentationml.slide+xml"/>
  <Override PartName="/ppt/slides/slide35.xml" ContentType="application/vnd.openxmlformats-officedocument.presentationml.slide+xml"/>
  <Override PartName="/ppt/notesSlides/notesSlide190.xml" ContentType="application/vnd.openxmlformats-officedocument.presentationml.notesSlide+xml"/>
  <Override PartName="/ppt/slides/slide19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75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96.xml" ContentType="application/vnd.openxmlformats-officedocument.presentationml.slide+xml"/>
  <Override PartName="/ppt/slides/slide120.xml" ContentType="application/vnd.openxmlformats-officedocument.presentationml.slide+xml"/>
  <Override PartName="/ppt/notesSlides/notesSlide216.xml" ContentType="application/vnd.openxmlformats-officedocument.presentationml.notesSlide+xml"/>
  <Override PartName="/ppt/slides/slide41.xml" ContentType="application/vnd.openxmlformats-officedocument.presentationml.slide+xml"/>
  <Override PartName="/ppt/slides/slide217.xml" ContentType="application/vnd.openxmlformats-officedocument.presentationml.slide+xml"/>
  <Override PartName="/ppt/slides/slide104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148.xml" ContentType="application/vnd.openxmlformats-officedocument.presentationml.slide+xml"/>
  <Override PartName="/ppt/slides/slide250.xml" ContentType="application/vnd.openxmlformats-officedocument.presentationml.slide+xml"/>
  <Override PartName="/ppt/notesSlides/notesSlide180.xml" ContentType="application/vnd.openxmlformats-officedocument.presentationml.notesSlide+xml"/>
  <Default Extension="xml" ContentType="application/xml"/>
  <Override PartName="/ppt/slides/slide69.xml" ContentType="application/vnd.openxmlformats-officedocument.presentationml.slide+xml"/>
  <Override PartName="/ppt/slides/slide181.xml" ContentType="application/vnd.openxmlformats-officedocument.presentationml.slide+xml"/>
  <Override PartName="/ppt/notesSlides/notesSlide50.xml" ContentType="application/vnd.openxmlformats-officedocument.presentationml.notesSlide+xml"/>
  <Override PartName="/docProps/app.xml" ContentType="application/vnd.openxmlformats-officedocument.extended-properties+xml"/>
  <Override PartName="/ppt/slides/slide278.xml" ContentType="application/vnd.openxmlformats-officedocument.presentationml.slide+xml"/>
  <Override PartName="/ppt/notesSlides/notesSlide222.xml" ContentType="application/vnd.openxmlformats-officedocument.presentationml.notesSlide+xml"/>
  <Override PartName="/ppt/notesSlides/notesSlide78.xml" ContentType="application/vnd.openxmlformats-officedocument.presentationml.notesSlide+xml"/>
  <Default Extension="png" ContentType="image/png"/>
  <Override PartName="/ppt/slides/slide110.xml" ContentType="application/vnd.openxmlformats-officedocument.presentationml.slide+xml"/>
  <Override PartName="/ppt/notesSlides/notesSlide153.xml" ContentType="application/vnd.openxmlformats-officedocument.presentationml.notesSlide+xml"/>
  <Override PartName="/ppt/slides/slide31.xml" ContentType="application/vnd.openxmlformats-officedocument.presentationml.slide+xml"/>
  <Override PartName="/ppt/slides/slide207.xml" ContentType="application/vnd.openxmlformats-officedocument.presentationml.slide+xml"/>
  <Override PartName="/ppt/notesSlides/notesSlide137.xml" ContentType="application/vnd.openxmlformats-officedocument.presentationml.notesSlide+xml"/>
  <Override PartName="/ppt/slides/slide138.xml" ContentType="application/vnd.openxmlformats-officedocument.presentationml.slide+xml"/>
  <Override PartName="/ppt/slides/slide171.xml" ContentType="application/vnd.openxmlformats-officedocument.presentationml.slide+xml"/>
  <Override PartName="/ppt/slides/slide59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199.xml" ContentType="application/vnd.openxmlformats-officedocument.presentationml.slide+xml"/>
  <Override PartName="/ppt/notesSlides/notesSlide212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13.xml" ContentType="application/vnd.openxmlformats-officedocument.presentationml.slide+xml"/>
  <Override PartName="/ppt/slides/slide144.xml" ContentType="application/vnd.openxmlformats-officedocument.presentationml.slide+xml"/>
  <Override PartName="/ppt/slides/slide6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74.xml" ContentType="application/vnd.openxmlformats-officedocument.presentationml.slide+xml"/>
  <Override PartName="/ppt/notesSlides/notesSlide74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203.xml" ContentType="application/vnd.openxmlformats-officedocument.presentationml.slide+xml"/>
  <Override PartName="/ppt/notesSlides/notesSlide246.xml" ContentType="application/vnd.openxmlformats-officedocument.presentationml.notesSlide+xml"/>
  <Override PartName="/ppt/slides/slide71.xml" ContentType="application/vnd.openxmlformats-officedocument.presentationml.slide+xml"/>
  <Override PartName="/ppt/slides/slide134.xml" ContentType="application/vnd.openxmlformats-officedocument.presentationml.slide+xml"/>
  <Override PartName="/ppt/notesSlides/notesSlide177.xml" ContentType="application/vnd.openxmlformats-officedocument.presentationml.notesSlide+xml"/>
  <Override PartName="/ppt/slides/slide55.xml" ContentType="application/vnd.openxmlformats-officedocument.presentationml.slide+xml"/>
  <Override PartName="/ppt/slides/slide195.xml" ContentType="application/vnd.openxmlformats-officedocument.presentationml.slide+xml"/>
  <Override PartName="/ppt/notesSlides/notesSlide106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140.xml" ContentType="application/vnd.openxmlformats-officedocument.presentationml.slide+xml"/>
  <Override PartName="/ppt/slides/slide28.xml" ContentType="application/vnd.openxmlformats-officedocument.presentationml.slide+xml"/>
  <Override PartName="/ppt/notesSlides/notesSlide236.xml" ContentType="application/vnd.openxmlformats-officedocument.presentationml.notesSlide+xml"/>
  <Override PartName="/ppt/slides/slide61.xml" ContentType="application/vnd.openxmlformats-officedocument.presentationml.slide+xml"/>
  <Override PartName="/ppt/slides/slide237.xml" ContentType="application/vnd.openxmlformats-officedocument.presentationml.slide+xml"/>
  <Override PartName="/ppt/notesSlides/notesSlide167.xml" ContentType="application/vnd.openxmlformats-officedocument.presentationml.notesSlide+xml"/>
  <Override PartName="/ppt/slides/slide168.xml" ContentType="application/vnd.openxmlformats-officedocument.presentationml.slide+xml"/>
  <Override PartName="/ppt/slides/slide270.xml" ContentType="application/vnd.openxmlformats-officedocument.presentationml.slide+xml"/>
  <Override PartName="/ppt/slides/slide89.xml" ContentType="application/vnd.openxmlformats-officedocument.presentationml.slide+xml"/>
  <Override PartName="/ppt/notesSlides/notesSlide70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130.xml" ContentType="application/vnd.openxmlformats-officedocument.presentationml.slide+xml"/>
  <Override PartName="/ppt/slides/slide18.xml" ContentType="application/vnd.openxmlformats-officedocument.presentationml.slide+xml"/>
  <Override PartName="/ppt/slides/slide243.xml" ContentType="application/vnd.openxmlformats-officedocument.presentationml.slide+xml"/>
  <Override PartName="/ppt/slides/slide51.xml" ContentType="application/vnd.openxmlformats-officedocument.presentationml.slide+xml"/>
  <Override PartName="/ppt/slides/slide227.xml" ContentType="application/vnd.openxmlformats-officedocument.presentationml.slide+xml"/>
  <Override PartName="/ppt/slides/slide95.xml" ContentType="application/vnd.openxmlformats-officedocument.presentationml.slide+xml"/>
  <Override PartName="/ppt/slides/slide158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03.xml" ContentType="application/vnd.openxmlformats-officedocument.presentationml.slide+xml"/>
  <Override PartName="/ppt/slides/slide24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233.xml" ContentType="application/vnd.openxmlformats-officedocument.presentationml.slide+xml"/>
  <Override PartName="/ppt/slides/slide164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14.xml" ContentType="application/vnd.openxmlformats-officedocument.presentationml.slide+xml"/>
  <Override PartName="/ppt/slides/slide223.xml" ContentType="application/vnd.openxmlformats-officedocument.presentationml.slide+xml"/>
  <Override PartName="/ppt/slides/slide91.xml" ContentType="application/vnd.openxmlformats-officedocument.presentationml.slide+xml"/>
  <Override PartName="/ppt/slides/slide154.xml" ContentType="application/vnd.openxmlformats-officedocument.presentationml.slide+xml"/>
  <Override PartName="/ppt/slides/slide267.xml" ContentType="application/vnd.openxmlformats-officedocument.presentationml.slide+xml"/>
  <Override PartName="/ppt/notesSlides/notesSlide197.xml" ContentType="application/vnd.openxmlformats-officedocument.presentationml.notesSlide+xml"/>
  <Override PartName="/ppt/notesSlides/notesSlide23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0.xml" ContentType="application/vnd.openxmlformats-officedocument.presentationml.slide+xml"/>
  <Override PartName="/ppt/notesSlides/notesSlide84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127.xml" ContentType="application/vnd.openxmlformats-officedocument.presentationml.slide+xml"/>
  <Override PartName="/ppt/slides/slide160.xml" ContentType="application/vnd.openxmlformats-officedocument.presentationml.slide+xml"/>
  <Default Extension="bin" ContentType="application/vnd.openxmlformats-officedocument.presentationml.printerSettings"/>
  <Override PartName="/ppt/slides/slide48.xml" ContentType="application/vnd.openxmlformats-officedocument.presentationml.slide+xml"/>
  <Override PartName="/ppt/notesSlides/notesSlide256.xml" ContentType="application/vnd.openxmlformats-officedocument.presentationml.notesSlide+xml"/>
  <Override PartName="/ppt/slides/slide81.xml" ContentType="application/vnd.openxmlformats-officedocument.presentationml.slide+xml"/>
  <Override PartName="/ppt/slides/slide257.xml" ContentType="application/vnd.openxmlformats-officedocument.presentationml.slide+xml"/>
  <Override PartName="/ppt/notesSlides/notesSlide187.xml" ContentType="application/vnd.openxmlformats-officedocument.presentationml.notes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62.xml" ContentType="application/vnd.openxmlformats-officedocument.presentationml.notesSlide+xml"/>
  <Override PartName="/ppt/slides/slide117.xml" ContentType="application/vnd.openxmlformats-officedocument.presentationml.slide+xml"/>
  <Override PartName="/ppt/notesSlides/notesSlide193.xml" ContentType="application/vnd.openxmlformats-officedocument.presentationml.notesSlide+xml"/>
  <Override PartName="/ppt/slides/slide150.xml" ContentType="application/vnd.openxmlformats-officedocument.presentationml.slide+xml"/>
  <Override PartName="/ppt/slides/slide38.xml" ContentType="application/vnd.openxmlformats-officedocument.presentationml.slide+xml"/>
  <Override PartName="/ppt/slides/slide263.xml" ContentType="application/vnd.openxmlformats-officedocument.presentationml.slide+xml"/>
  <Override PartName="/ppt/slides/slide24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78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22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23.xml" ContentType="application/vnd.openxmlformats-officedocument.presentationml.slide+xml"/>
  <Override PartName="/ppt/notesSlides/notesSlide219.xml" ContentType="application/vnd.openxmlformats-officedocument.presentationml.notesSlide+xml"/>
  <Override PartName="/ppt/slides/slide44.xml" ContentType="application/vnd.openxmlformats-officedocument.presentationml.slide+xml"/>
  <Override PartName="/ppt/slides/slide107.xml" ContentType="application/vnd.openxmlformats-officedocument.presentationml.slide+xml"/>
  <Override PartName="/ppt/notesSlides/notesSlide252.xml" ContentType="application/vnd.openxmlformats-officedocument.presentationml.notesSlide+xml"/>
  <Override PartName="/ppt/notesSlides/notesSlide183.xml" ContentType="application/vnd.openxmlformats-officedocument.presentationml.notesSlide+xml"/>
  <Override PartName="/ppt/slides/slide253.xml" ContentType="application/vnd.openxmlformats-officedocument.presentationml.slide+xml"/>
  <Override PartName="/ppt/slides/slide184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113.xml" ContentType="application/vnd.openxmlformats-officedocument.presentationml.slide+xml"/>
  <Override PartName="/ppt/slides/slide34.xml" ContentType="application/vnd.openxmlformats-officedocument.presentationml.slide+xml"/>
  <Override PartName="/ppt/slides/slide190.xml" ContentType="application/vnd.openxmlformats-officedocument.presentationml.slide+xml"/>
  <Override PartName="/ppt/slides/slide174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215.xml" ContentType="application/vnd.openxmlformats-officedocument.presentationml.notesSlide+xml"/>
  <Override PartName="/ppt/slides/slide40.xml" ContentType="application/vnd.openxmlformats-officedocument.presentationml.slide+xml"/>
  <Override PartName="/ppt/slides/slide216.xml" ContentType="application/vnd.openxmlformats-officedocument.presentationml.slide+xml"/>
  <Override PartName="/ppt/notesSlides/notesSlide146.xml" ContentType="application/vnd.openxmlformats-officedocument.presentationml.notesSlide+xml"/>
  <Override PartName="/ppt/slides/slide147.xml" ContentType="application/vnd.openxmlformats-officedocument.presentationml.slide+xml"/>
  <Override PartName="/ppt/slides/slide180.xml" ContentType="application/vnd.openxmlformats-officedocument.presentationml.slide+xml"/>
  <Override PartName="/ppt/notesSlides/notesSlide7.xml" ContentType="application/vnd.openxmlformats-officedocument.presentationml.notesSlide+xml"/>
  <Default Extension="jpeg" ContentType="image/jpeg"/>
  <Override PartName="/ppt/slides/slide68.xml" ContentType="application/vnd.openxmlformats-officedocument.presentationml.slide+xml"/>
  <Override PartName="/ppt/slides/slide277.xml" ContentType="application/vnd.openxmlformats-officedocument.presentationml.slide+xml"/>
  <Override PartName="/ppt/notesSlides/notesSlide221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0.xml" ContentType="application/vnd.openxmlformats-officedocument.presentationml.slide+xml"/>
  <Override PartName="/ppt/slides/slide206.xml" ContentType="application/vnd.openxmlformats-officedocument.presentationml.slide+xml"/>
  <Override PartName="/ppt/notesSlides/notesSlide136.xml" ContentType="application/vnd.openxmlformats-officedocument.presentationml.notesSlide+xml"/>
  <Override PartName="/ppt/notesSlides/notesSlide249.xml" ContentType="application/vnd.openxmlformats-officedocument.presentationml.notesSlide+xml"/>
  <Override PartName="/ppt/slides/slide137.xml" ContentType="application/vnd.openxmlformats-officedocument.presentationml.slide+xml"/>
  <Override PartName="/ppt/slides/slide170.xml" ContentType="application/vnd.openxmlformats-officedocument.presentationml.slide+xml"/>
  <Override PartName="/ppt/slides/slide58.xml" ContentType="application/vnd.openxmlformats-officedocument.presentationml.slide+xml"/>
  <Override PartName="/ppt/slides/slide198.xml" ContentType="application/vnd.openxmlformats-officedocument.presentationml.slide+xml"/>
  <Override PartName="/ppt/notesSlides/notesSlide10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12.xml" ContentType="application/vnd.openxmlformats-officedocument.presentationml.slide+xml"/>
  <Override PartName="/ppt/slides/slide143.xml" ContentType="application/vnd.openxmlformats-officedocument.presentationml.slide+xml"/>
  <Override PartName="/ppt/notesSlides/notesSlide239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73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245.xml" ContentType="application/vnd.openxmlformats-officedocument.presentationml.notesSlide+xml"/>
  <Override PartName="/ppt/slides/slide202.xml" ContentType="application/vnd.openxmlformats-officedocument.presentationml.slide+xml"/>
  <Override PartName="/ppt/slides/slide70.xml" ContentType="application/vnd.openxmlformats-officedocument.presentationml.slide+xml"/>
  <Override PartName="/ppt/slides/slide246.xml" ContentType="application/vnd.openxmlformats-officedocument.presentationml.slide+xml"/>
  <Override PartName="/ppt/slides/slide133.xml" ContentType="application/vnd.openxmlformats-officedocument.presentationml.slide+xml"/>
  <Override PartName="/ppt/notesSlides/notesSlide176.xml" ContentType="application/vnd.openxmlformats-officedocument.presentationml.notesSlide+xml"/>
  <Override PartName="/ppt/slides/slide54.xml" ContentType="application/vnd.openxmlformats-officedocument.presentationml.slide+xml"/>
  <Override PartName="/ppt/slides/slide194.xml" ContentType="application/vnd.openxmlformats-officedocument.presentationml.slide+xml"/>
  <Override PartName="/ppt/notesSlides/notesSlide105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35.xml" ContentType="application/vnd.openxmlformats-officedocument.presentationml.notesSlide+xml"/>
  <Override PartName="/ppt/slides/slide60.xml" ContentType="application/vnd.openxmlformats-officedocument.presentationml.slide+xml"/>
  <Override PartName="/ppt/slides/slide236.xml" ContentType="application/vnd.openxmlformats-officedocument.presentationml.slide+xml"/>
  <Override PartName="/ppt/notesSlides/notesSlide166.xml" ContentType="application/vnd.openxmlformats-officedocument.presentationml.notesSlide+xml"/>
  <Override PartName="/ppt/slides/slide167.xml" ContentType="application/vnd.openxmlformats-officedocument.presentationml.slide+xml"/>
  <Override PartName="/ppt/slides/slide88.xml" ContentType="application/vnd.openxmlformats-officedocument.presentationml.slide+xml"/>
  <Override PartName="/ppt/notesSlides/notesSlide208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72.xml" ContentType="application/vnd.openxmlformats-officedocument.presentationml.notesSlide+xml"/>
  <Override PartName="/ppt/slides/slide242.xml" ContentType="application/vnd.openxmlformats-officedocument.presentationml.slide+xml"/>
  <Override PartName="/ppt/slides/slide17.xml" ContentType="application/vnd.openxmlformats-officedocument.presentationml.slide+xml"/>
  <Override PartName="/ppt/slides/slide50.xml" ContentType="application/vnd.openxmlformats-officedocument.presentationml.slide+xml"/>
  <Override PartName="/ppt/slides/slide226.xml" ContentType="application/vnd.openxmlformats-officedocument.presentationml.slide+xml"/>
  <Override PartName="/ppt/slides/slide94.xml" ContentType="application/vnd.openxmlformats-officedocument.presentationml.slide+xml"/>
  <Override PartName="/ppt/slides/slide157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102.xml" ContentType="application/vnd.openxmlformats-officedocument.presentationml.slide+xml"/>
  <Override PartName="/ppt/slides/slide2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232.xml" ContentType="application/vnd.openxmlformats-officedocument.presentationml.slide+xml"/>
  <Override PartName="/ppt/notesSlides/notesSlide231.xml" ContentType="application/vnd.openxmlformats-officedocument.presentationml.notesSlide+xml"/>
  <Override PartName="/ppt/slides/slide163.xml" ContentType="application/vnd.openxmlformats-officedocument.presentationml.slide+xml"/>
  <Override PartName="/ppt/notesSlides/notesSlide25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93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notesSlides/notesSlide119.xml" ContentType="application/vnd.openxmlformats-officedocument.presentationml.notesSlide+xml"/>
  <Default Extension="rels" ContentType="application/vnd.openxmlformats-package.relationships+xml"/>
  <Override PartName="/ppt/slides/slide222.xml" ContentType="application/vnd.openxmlformats-officedocument.presentationml.slide+xml"/>
  <Override PartName="/ppt/slides/slide90.xml" ContentType="application/vnd.openxmlformats-officedocument.presentationml.slide+xml"/>
  <Override PartName="/ppt/slides/slide266.xml" ContentType="application/vnd.openxmlformats-officedocument.presentationml.slide+xml"/>
  <Override PartName="/ppt/slides/slide153.xml" ContentType="application/vnd.openxmlformats-officedocument.presentationml.slide+xml"/>
  <Override PartName="/ppt/notesSlides/notesSlide19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25.xml" ContentType="application/vnd.openxmlformats-officedocument.presentationml.notesSlide+xml"/>
  <Override PartName="/ppt/notesSlides/notesSlide83.xml" ContentType="application/vnd.openxmlformats-officedocument.presentationml.notesSlide+xml"/>
  <Override PartName="/ppt/slides/slide126.xml" ContentType="application/vnd.openxmlformats-officedocument.presentationml.slide+xml"/>
  <Override PartName="/ppt/slides/slide47.xml" ContentType="application/vnd.openxmlformats-officedocument.presentationml.slide+xml"/>
  <Override PartName="/ppt/notesSlides/notesSlide255.xml" ContentType="application/vnd.openxmlformats-officedocument.presentationml.notesSlide+xml"/>
  <Override PartName="/ppt/slides/slide80.xml" ContentType="application/vnd.openxmlformats-officedocument.presentationml.slide+xml"/>
  <Override PartName="/ppt/slides/slide256.xml" ContentType="application/vnd.openxmlformats-officedocument.presentationml.slide+xml"/>
  <Override PartName="/ppt/notesSlides/notesSlide186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87.xml" ContentType="application/vnd.openxmlformats-officedocument.presentationml.slide+xml"/>
  <Override PartName="/ppt/notesSlides/notesSlide20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5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61.xml" ContentType="application/vnd.openxmlformats-officedocument.presentationml.notesSlide+xml"/>
  <Override PartName="/ppt/slides/slide116.xml" ContentType="application/vnd.openxmlformats-officedocument.presentationml.slide+xml"/>
  <Override PartName="/ppt/notesSlides/notesSlide192.xml" ContentType="application/vnd.openxmlformats-officedocument.presentationml.notesSlide+xml"/>
  <Override PartName="/ppt/slides/slide262.xml" ContentType="application/vnd.openxmlformats-officedocument.presentationml.slide+xml"/>
  <Override PartName="/ppt/slides/slide37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s/slide177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121.xml" ContentType="application/vnd.openxmlformats-officedocument.presentationml.notesSlide+xml"/>
  <Override PartName="/ppt/slides/slide122.xml" ContentType="application/vnd.openxmlformats-officedocument.presentationml.slide+xml"/>
  <Override PartName="/ppt/notesSlides/notesSlide218.xml" ContentType="application/vnd.openxmlformats-officedocument.presentationml.notesSlide+xml"/>
  <Override PartName="/ppt/slides/slide43.xml" ContentType="application/vnd.openxmlformats-officedocument.presentationml.slide+xml"/>
  <Override PartName="/ppt/slides/slide219.xml" ContentType="application/vnd.openxmlformats-officedocument.presentationml.slide+xml"/>
  <Override PartName="/ppt/slides/slide106.xml" ContentType="application/vnd.openxmlformats-officedocument.presentationml.slide+xml"/>
  <Override PartName="/ppt/notesSlides/notesSlide149.xml" ContentType="application/vnd.openxmlformats-officedocument.presentationml.notesSlide+xml"/>
  <Override PartName="/ppt/slides/slide252.xml" ContentType="application/vnd.openxmlformats-officedocument.presentationml.slide+xml"/>
  <Override PartName="/ppt/notesSlides/notesSlide182.xml" ContentType="application/vnd.openxmlformats-officedocument.presentationml.notesSlide+xml"/>
  <Override PartName="/ppt/notesSlides/notesSlide251.xml" ContentType="application/vnd.openxmlformats-officedocument.presentationml.notesSlide+xml"/>
  <Override PartName="/ppt/slides/slide183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155.xml" ContentType="application/vnd.openxmlformats-officedocument.presentationml.notesSlide+xml"/>
  <Override PartName="/ppt/slides/slide112.xml" ContentType="application/vnd.openxmlformats-officedocument.presentationml.slide+xml"/>
  <Override PartName="/ppt/slides/slide33.xml" ContentType="application/vnd.openxmlformats-officedocument.presentationml.slide+xml"/>
  <Override PartName="/ppt/slides/slide209.xml" ContentType="application/vnd.openxmlformats-officedocument.presentationml.slide+xml"/>
  <Override PartName="/ppt/notesSlides/notesSlide139.xml" ContentType="application/vnd.openxmlformats-officedocument.presentationml.notesSlide+xml"/>
  <Override PartName="/ppt/slides/slide173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15.xml" ContentType="application/vnd.openxmlformats-officedocument.presentationml.slide+xml"/>
  <Override PartName="/ppt/slides/slide146.xml" ContentType="application/vnd.openxmlformats-officedocument.presentationml.slide+xml"/>
  <Override PartName="/ppt/slides/slide6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76.xml" ContentType="application/vnd.openxmlformats-officedocument.presentationml.slide+xml"/>
  <Override PartName="/ppt/notesSlides/notesSlide220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5.xml" ContentType="application/vnd.openxmlformats-officedocument.presentationml.notesSlide+xml"/>
  <Override PartName="/ppt/slides/slide205.xml" ContentType="application/vnd.openxmlformats-officedocument.presentationml.slide+xml"/>
  <Override PartName="/ppt/notesSlides/notesSlide248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36.xml" ContentType="application/vnd.openxmlformats-officedocument.presentationml.slide+xml"/>
  <Override PartName="/ppt/slides/slide57.xml" ContentType="application/vnd.openxmlformats-officedocument.presentationml.slide+xml"/>
  <Override PartName="/ppt/slides/slide197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11.xml" ContentType="application/vnd.openxmlformats-officedocument.presentationml.slide+xml"/>
  <Override PartName="/ppt/slides/slide142.xml" ContentType="application/vnd.openxmlformats-officedocument.presentationml.slide+xml"/>
  <Override PartName="/ppt/notesSlides/notesSlide238.xml" ContentType="application/vnd.openxmlformats-officedocument.presentationml.notesSlide+xml"/>
  <Override PartName="/ppt/slides/slide63.xml" ContentType="application/vnd.openxmlformats-officedocument.presentationml.slide+xml"/>
  <Override PartName="/ppt/slides/slide23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272.xml" ContentType="application/vnd.openxmlformats-officedocument.presentationml.slide+xml"/>
  <Override PartName="/ppt/viewProps.xml" ContentType="application/vnd.openxmlformats-officedocument.presentationml.viewProps+xml"/>
  <Override PartName="/ppt/notesSlides/notesSlide72.xml" ContentType="application/vnd.openxmlformats-officedocument.presentationml.notesSlide+xml"/>
  <Override PartName="/ppt/notesSlides/notesSlide244.xml" ContentType="application/vnd.openxmlformats-officedocument.presentationml.notesSlide+xml"/>
  <Override PartName="/ppt/slides/slide201.xml" ContentType="application/vnd.openxmlformats-officedocument.presentationml.slide+xml"/>
  <Override PartName="/ppt/notesSlides/notesSlide175.xml" ContentType="application/vnd.openxmlformats-officedocument.presentationml.notesSlide+xml"/>
  <Override PartName="/ppt/slides/slide132.xml" ContentType="application/vnd.openxmlformats-officedocument.presentationml.slide+xml"/>
  <Override PartName="/ppt/slides/slide245.xml" ContentType="application/vnd.openxmlformats-officedocument.presentationml.slide+xml"/>
  <Override PartName="/ppt/slides/slide53.xml" ContentType="application/vnd.openxmlformats-officedocument.presentationml.slide+xml"/>
  <Override PartName="/ppt/slides/slide229.xml" ContentType="application/vnd.openxmlformats-officedocument.presentationml.slide+xml"/>
  <Override PartName="/ppt/notesSlides/notesSlide159.xml" ContentType="application/vnd.openxmlformats-officedocument.presentationml.notesSlide+xml"/>
  <Override PartName="/ppt/slides/slide193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250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34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235.xml" ContentType="application/vnd.openxmlformats-officedocument.presentationml.slide+xml"/>
  <Override PartName="/ppt/slides/slide166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241.xml" ContentType="application/vnd.openxmlformats-officedocument.presentationml.slide+xml"/>
  <Override PartName="/ppt/slides/slide16.xml" ContentType="application/vnd.openxmlformats-officedocument.presentationml.slide+xml"/>
  <Override PartName="/ppt/slides/slide225.xml" ContentType="application/vnd.openxmlformats-officedocument.presentationml.slide+xml"/>
  <Override PartName="/ppt/slides/slide93.xml" ContentType="application/vnd.openxmlformats-officedocument.presentationml.slide+xml"/>
  <Override PartName="/ppt/slides/slide269.xml" ContentType="application/vnd.openxmlformats-officedocument.presentationml.slide+xml"/>
  <Override PartName="/ppt/slides/slide156.xml" ContentType="application/vnd.openxmlformats-officedocument.presentationml.slide+xml"/>
  <Override PartName="/ppt/notesSlides/notesSlide199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100.xml" ContentType="application/vnd.openxmlformats-officedocument.presentationml.notesSlide+xml"/>
  <Override PartName="/ppt/slides/slide101.xml" ContentType="application/vnd.openxmlformats-officedocument.presentationml.slide+xml"/>
  <Override PartName="/ppt/slides/slide22.xml" ContentType="application/vnd.openxmlformats-officedocument.presentationml.slide+xml"/>
  <Override PartName="/ppt/notesSlides/notesSlide86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s/slide231.xml" ContentType="application/vnd.openxmlformats-officedocument.presentationml.slide+xml"/>
  <Override PartName="/ppt/notesSlides/notesSlide230.xml" ContentType="application/vnd.openxmlformats-officedocument.presentationml.notesSlide+xml"/>
  <Override PartName="/ppt/slides/slide162.xml" ContentType="application/vnd.openxmlformats-officedocument.presentationml.slide+xml"/>
  <Override PartName="/ppt/notesSlides/notesSlide258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3.xml" ContentType="application/vnd.openxmlformats-officedocument.presentationml.slide+xml"/>
  <Override PartName="/ppt/slides/slide259.xml" ContentType="application/vnd.openxmlformats-officedocument.presentationml.slide+xml"/>
  <Override PartName="/ppt/notesSlides/notesSlide18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195.xml" ContentType="application/vnd.openxmlformats-officedocument.presentationml.notesSlide+xml"/>
  <Override PartName="/ppt/slides/slide152.xml" ContentType="application/vnd.openxmlformats-officedocument.presentationml.slide+xml"/>
  <Override PartName="/ppt/slides/slide26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73.xml" ContentType="application/vnd.openxmlformats-officedocument.presentationml.slide+xml"/>
  <Override PartName="/ppt/slides/slide249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125.xml" ContentType="application/vnd.openxmlformats-officedocument.presentationml.slide+xml"/>
  <Override PartName="/ppt/slides/slide46.xml" ContentType="application/vnd.openxmlformats-officedocument.presentationml.slide+xml"/>
  <Override PartName="/ppt/slides/slide109.xml" ContentType="application/vnd.openxmlformats-officedocument.presentationml.slide+xml"/>
  <Override PartName="/ppt/notesSlides/notesSlide25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255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60.xml" ContentType="application/vnd.openxmlformats-officedocument.presentationml.notesSlide+xml"/>
  <Override PartName="/ppt/slides/slide115.xml" ContentType="application/vnd.openxmlformats-officedocument.presentationml.slide+xml"/>
  <Override PartName="/ppt/notesSlides/notesSlide191.xml" ContentType="application/vnd.openxmlformats-officedocument.presentationml.notesSlide+xml"/>
  <Override PartName="/ppt/slides/slide261.xml" ContentType="application/vnd.openxmlformats-officedocument.presentationml.slide+xml"/>
  <Override PartName="/ppt/slides/slide36.xml" ContentType="application/vnd.openxmlformats-officedocument.presentationml.slide+xml"/>
  <Override PartName="/ppt/slides/slide192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slides/slide176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120.xml" ContentType="application/vnd.openxmlformats-officedocument.presentationml.notesSlide+xml"/>
  <Override PartName="/ppt/slides/slide121.xml" ContentType="application/vnd.openxmlformats-officedocument.presentationml.slide+xml"/>
  <Override PartName="/ppt/notesSlides/notesSlide217.xml" ContentType="application/vnd.openxmlformats-officedocument.presentationml.notesSlide+xml"/>
  <Override PartName="/ppt/slides/slide42.xml" ContentType="application/vnd.openxmlformats-officedocument.presentationml.slide+xml"/>
  <Override PartName="/ppt/slides/slide218.xml" ContentType="application/vnd.openxmlformats-officedocument.presentationml.slide+xml"/>
  <Override PartName="/ppt/slides/slide105.xml" ContentType="application/vnd.openxmlformats-officedocument.presentationml.slide+xml"/>
  <Override PartName="/ppt/notesSlides/notesSlide148.xml" ContentType="application/vnd.openxmlformats-officedocument.presentationml.notesSlide+xml"/>
  <Override PartName="/ppt/slides/slide149.xml" ContentType="application/vnd.openxmlformats-officedocument.presentationml.slide+xml"/>
  <Override PartName="/ppt/slides/slide251.xml" ContentType="application/vnd.openxmlformats-officedocument.presentationml.slide+xml"/>
  <Override PartName="/ppt/notesSlides/notesSlide181.xml" ContentType="application/vnd.openxmlformats-officedocument.presentationml.notesSlide+xml"/>
  <Override PartName="/ppt/slides/slide182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279.xml" ContentType="application/vnd.openxmlformats-officedocument.presentationml.slide+xml"/>
  <Override PartName="/ppt/notesSlides/notesSlide110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111.xml" ContentType="application/vnd.openxmlformats-officedocument.presentationml.slide+xml"/>
  <Override PartName="/ppt/slides/slide32.xml" ContentType="application/vnd.openxmlformats-officedocument.presentationml.slide+xml"/>
  <Override PartName="/ppt/slides/slide208.xml" ContentType="application/vnd.openxmlformats-officedocument.presentationml.slide+xml"/>
  <Override PartName="/ppt/notesSlides/notesSlide138.xml" ContentType="application/vnd.openxmlformats-officedocument.presentationml.notesSlide+xml"/>
  <Override PartName="/ppt/slides/slide139.xml" ContentType="application/vnd.openxmlformats-officedocument.presentationml.slide+xml"/>
  <Override PartName="/ppt/slides/slide17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14.xml" ContentType="application/vnd.openxmlformats-officedocument.presentationml.slide+xml"/>
  <Override PartName="/ppt/slides/slide145.xml" ContentType="application/vnd.openxmlformats-officedocument.presentationml.slide+xml"/>
  <Override PartName="/ppt/slides/slide6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29.xml" ContentType="application/vnd.openxmlformats-officedocument.presentationml.slide+xml"/>
  <Override PartName="/ppt/slides/slide275.xml" ContentType="application/vnd.openxmlformats-officedocument.presentationml.slide+xml"/>
  <Override PartName="/ppt/notesSlides/notesSlide75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220.xml" ContentType="application/vnd.openxmlformats-officedocument.presentationml.slide+xml"/>
  <Override PartName="/ppt/notesSlides/notesSlide134.xml" ContentType="application/vnd.openxmlformats-officedocument.presentationml.notesSlide+xml"/>
  <Override PartName="/ppt/slides/slide204.xml" ContentType="application/vnd.openxmlformats-officedocument.presentationml.slide+xml"/>
  <Override PartName="/ppt/notesSlides/notesSlide247.xml" ContentType="application/vnd.openxmlformats-officedocument.presentationml.notesSlide+xml"/>
  <Override PartName="/ppt/notesSlides/notesSlide178.xml" ContentType="application/vnd.openxmlformats-officedocument.presentationml.notesSlide+xml"/>
  <Override PartName="/ppt/slides/slide135.xml" ContentType="application/vnd.openxmlformats-officedocument.presentationml.slide+xml"/>
  <Override PartName="/ppt/slides/slide56.xml" ContentType="application/vnd.openxmlformats-officedocument.presentationml.slide+xml"/>
  <Override PartName="/ppt/slides/slide196.xml" ContentType="application/vnd.openxmlformats-officedocument.presentationml.slide+xml"/>
  <Override PartName="/ppt/notesSlides/notesSlide107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10.xml" ContentType="application/vnd.openxmlformats-officedocument.presentationml.slide+xml"/>
  <Override PartName="/ppt/slides/slide141.xml" ContentType="application/vnd.openxmlformats-officedocument.presentationml.slide+xml"/>
  <Override PartName="/ppt/slides/slide29.xml" ContentType="application/vnd.openxmlformats-officedocument.presentationml.slide+xml"/>
  <Override PartName="/ppt/notesSlides/notesSlide23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62.xml" ContentType="application/vnd.openxmlformats-officedocument.presentationml.slide+xml"/>
  <Override PartName="/ppt/slides/slide23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169.xml" ContentType="application/vnd.openxmlformats-officedocument.presentationml.slide+xml"/>
  <Override PartName="/ppt/slides/slide271.xml" ContentType="application/vnd.openxmlformats-officedocument.presentationml.slide+xml"/>
  <Override PartName="/ppt/notesSlides/notesSlide71.xml" ContentType="application/vnd.openxmlformats-officedocument.presentationml.notesSlide+xml"/>
  <Override PartName="/ppt/notesSlides/notesSlide243.xml" ContentType="application/vnd.openxmlformats-officedocument.presentationml.notesSlide+xml"/>
  <Override PartName="/ppt/slides/slide20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99.xml" ContentType="application/vnd.openxmlformats-officedocument.presentationml.notesSlide+xml"/>
  <Override PartName="/ppt/slides/slide244.xml" ContentType="application/vnd.openxmlformats-officedocument.presentationml.slide+xml"/>
  <Override PartName="/ppt/slides/slide19.xml" ContentType="application/vnd.openxmlformats-officedocument.presentationml.slide+xml"/>
  <Override PartName="/ppt/slides/slide131.xml" ContentType="application/vnd.openxmlformats-officedocument.presentationml.slide+xml"/>
  <Override PartName="/ppt/notesSlides/notesSlide174.xml" ContentType="application/vnd.openxmlformats-officedocument.presentationml.notesSlide+xml"/>
  <Override PartName="/ppt/slides/slide52.xml" ContentType="application/vnd.openxmlformats-officedocument.presentationml.slide+xml"/>
  <Override PartName="/ppt/slides/slide228.xml" ContentType="application/vnd.openxmlformats-officedocument.presentationml.slide+xml"/>
  <Override PartName="/ppt/notesSlides/notesSlide158.xml" ContentType="application/vnd.openxmlformats-officedocument.presentationml.notesSlide+xml"/>
  <Override PartName="/ppt/slides/slide159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234.xml" ContentType="application/vnd.openxmlformats-officedocument.presentationml.slide+xml"/>
  <Override PartName="/ppt/slides/slide165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240.xml" ContentType="application/vnd.openxmlformats-officedocument.presentationml.slide+xml"/>
  <Override PartName="/ppt/slides/slide15.xml" ContentType="application/vnd.openxmlformats-officedocument.presentationml.slide+xml"/>
  <Override PartName="/ppt/slides/slide224.xml" ContentType="application/vnd.openxmlformats-officedocument.presentationml.slide+xml"/>
  <Override PartName="/ppt/slides/slide92.xml" ContentType="application/vnd.openxmlformats-officedocument.presentationml.slide+xml"/>
  <Override PartName="/ppt/slides/slide268.xml" ContentType="application/vnd.openxmlformats-officedocument.presentationml.slide+xml"/>
  <Override PartName="/ppt/slides/slide155.xml" ContentType="application/vnd.openxmlformats-officedocument.presentationml.slide+xml"/>
  <Override PartName="/ppt/notesSlides/notesSlide19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0.xml" ContentType="application/vnd.openxmlformats-officedocument.presentationml.slide+xml"/>
  <Override PartName="/ppt/slides/slide21.xml" ContentType="application/vnd.openxmlformats-officedocument.presentationml.slide+xml"/>
  <Override PartName="/ppt/notesSlides/notesSlide85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128.xml" ContentType="application/vnd.openxmlformats-officedocument.presentationml.slide+xml"/>
  <Override PartName="/ppt/slides/slide230.xml" ContentType="application/vnd.openxmlformats-officedocument.presentationml.slide+xml"/>
  <Override PartName="/ppt/slides/slide161.xml" ContentType="application/vnd.openxmlformats-officedocument.presentationml.slide+xml"/>
  <Override PartName="/ppt/slides/slide49.xml" ContentType="application/vnd.openxmlformats-officedocument.presentationml.slide+xml"/>
  <Override PartName="/ppt/notesSlides/notesSlide25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82.xml" ContentType="application/vnd.openxmlformats-officedocument.presentationml.slide+xml"/>
  <Override PartName="/ppt/slides/slide258.xml" ContentType="application/vnd.openxmlformats-officedocument.presentationml.slide+xml"/>
  <Override PartName="/ppt/notesSlides/notesSlide188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189.xml" ContentType="application/vnd.openxmlformats-officedocument.presentationml.slide+xml"/>
  <Override PartName="/ppt/notesSlides/notesSlide202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notesSlides/notesSlide117.xml" ContentType="application/vnd.openxmlformats-officedocument.presentationml.notesSlide+xml"/>
  <Override PartName="/ppt/notesSlides/notesSlide263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94.xml" ContentType="application/vnd.openxmlformats-officedocument.presentationml.notesSlide+xml"/>
  <Override PartName="/ppt/slides/slide264.xml" ContentType="application/vnd.openxmlformats-officedocument.presentationml.slide+xml"/>
  <Override PartName="/ppt/slides/slide39.xml" ContentType="application/vnd.openxmlformats-officedocument.presentationml.slide+xml"/>
  <Override PartName="/ppt/slides/slide15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81"/>
  </p:notesMasterIdLst>
  <p:sldIdLst>
    <p:sldId id="256" r:id="rId2"/>
    <p:sldId id="484" r:id="rId3"/>
    <p:sldId id="346" r:id="rId4"/>
    <p:sldId id="485" r:id="rId5"/>
    <p:sldId id="295" r:id="rId6"/>
    <p:sldId id="486" r:id="rId7"/>
    <p:sldId id="297" r:id="rId8"/>
    <p:sldId id="487" r:id="rId9"/>
    <p:sldId id="312" r:id="rId10"/>
    <p:sldId id="488" r:id="rId11"/>
    <p:sldId id="334" r:id="rId12"/>
    <p:sldId id="489" r:id="rId13"/>
    <p:sldId id="294" r:id="rId14"/>
    <p:sldId id="490" r:id="rId15"/>
    <p:sldId id="296" r:id="rId16"/>
    <p:sldId id="491" r:id="rId17"/>
    <p:sldId id="298" r:id="rId18"/>
    <p:sldId id="492" r:id="rId19"/>
    <p:sldId id="262" r:id="rId20"/>
    <p:sldId id="629" r:id="rId21"/>
    <p:sldId id="630" r:id="rId22"/>
    <p:sldId id="493" r:id="rId23"/>
    <p:sldId id="299" r:id="rId24"/>
    <p:sldId id="494" r:id="rId25"/>
    <p:sldId id="300" r:id="rId26"/>
    <p:sldId id="495" r:id="rId27"/>
    <p:sldId id="293" r:id="rId28"/>
    <p:sldId id="496" r:id="rId29"/>
    <p:sldId id="301" r:id="rId30"/>
    <p:sldId id="497" r:id="rId31"/>
    <p:sldId id="410" r:id="rId32"/>
    <p:sldId id="617" r:id="rId33"/>
    <p:sldId id="411" r:id="rId34"/>
    <p:sldId id="498" r:id="rId35"/>
    <p:sldId id="412" r:id="rId36"/>
    <p:sldId id="618" r:id="rId37"/>
    <p:sldId id="413" r:id="rId38"/>
    <p:sldId id="499" r:id="rId39"/>
    <p:sldId id="302" r:id="rId40"/>
    <p:sldId id="500" r:id="rId41"/>
    <p:sldId id="303" r:id="rId42"/>
    <p:sldId id="304" r:id="rId43"/>
    <p:sldId id="501" r:id="rId44"/>
    <p:sldId id="341" r:id="rId45"/>
    <p:sldId id="631" r:id="rId46"/>
    <p:sldId id="632" r:id="rId47"/>
    <p:sldId id="502" r:id="rId48"/>
    <p:sldId id="306" r:id="rId49"/>
    <p:sldId id="503" r:id="rId50"/>
    <p:sldId id="402" r:id="rId51"/>
    <p:sldId id="504" r:id="rId52"/>
    <p:sldId id="327" r:id="rId53"/>
    <p:sldId id="505" r:id="rId54"/>
    <p:sldId id="353" r:id="rId55"/>
    <p:sldId id="506" r:id="rId56"/>
    <p:sldId id="309" r:id="rId57"/>
    <p:sldId id="508" r:id="rId58"/>
    <p:sldId id="310" r:id="rId59"/>
    <p:sldId id="633" r:id="rId60"/>
    <p:sldId id="634" r:id="rId61"/>
    <p:sldId id="509" r:id="rId62"/>
    <p:sldId id="311" r:id="rId63"/>
    <p:sldId id="510" r:id="rId64"/>
    <p:sldId id="314" r:id="rId65"/>
    <p:sldId id="315" r:id="rId66"/>
    <p:sldId id="511" r:id="rId67"/>
    <p:sldId id="316" r:id="rId68"/>
    <p:sldId id="623" r:id="rId69"/>
    <p:sldId id="624" r:id="rId70"/>
    <p:sldId id="395" r:id="rId71"/>
    <p:sldId id="512" r:id="rId72"/>
    <p:sldId id="278" r:id="rId73"/>
    <p:sldId id="279" r:id="rId74"/>
    <p:sldId id="280" r:id="rId75"/>
    <p:sldId id="515" r:id="rId76"/>
    <p:sldId id="281" r:id="rId77"/>
    <p:sldId id="516" r:id="rId78"/>
    <p:sldId id="282" r:id="rId79"/>
    <p:sldId id="517" r:id="rId80"/>
    <p:sldId id="333" r:id="rId81"/>
    <p:sldId id="518" r:id="rId82"/>
    <p:sldId id="283" r:id="rId83"/>
    <p:sldId id="519" r:id="rId84"/>
    <p:sldId id="284" r:id="rId85"/>
    <p:sldId id="520" r:id="rId86"/>
    <p:sldId id="285" r:id="rId87"/>
    <p:sldId id="521" r:id="rId88"/>
    <p:sldId id="286" r:id="rId89"/>
    <p:sldId id="522" r:id="rId90"/>
    <p:sldId id="287" r:id="rId91"/>
    <p:sldId id="523" r:id="rId92"/>
    <p:sldId id="288" r:id="rId93"/>
    <p:sldId id="524" r:id="rId94"/>
    <p:sldId id="289" r:id="rId95"/>
    <p:sldId id="525" r:id="rId96"/>
    <p:sldId id="290" r:id="rId97"/>
    <p:sldId id="620" r:id="rId98"/>
    <p:sldId id="317" r:id="rId99"/>
    <p:sldId id="621" r:id="rId100"/>
    <p:sldId id="318" r:id="rId101"/>
    <p:sldId id="622" r:id="rId102"/>
    <p:sldId id="319" r:id="rId103"/>
    <p:sldId id="526" r:id="rId104"/>
    <p:sldId id="342" r:id="rId105"/>
    <p:sldId id="527" r:id="rId106"/>
    <p:sldId id="320" r:id="rId107"/>
    <p:sldId id="528" r:id="rId108"/>
    <p:sldId id="321" r:id="rId109"/>
    <p:sldId id="529" r:id="rId110"/>
    <p:sldId id="322" r:id="rId111"/>
    <p:sldId id="530" r:id="rId112"/>
    <p:sldId id="323" r:id="rId113"/>
    <p:sldId id="531" r:id="rId114"/>
    <p:sldId id="324" r:id="rId115"/>
    <p:sldId id="532" r:id="rId116"/>
    <p:sldId id="325" r:id="rId117"/>
    <p:sldId id="533" r:id="rId118"/>
    <p:sldId id="326" r:id="rId119"/>
    <p:sldId id="534" r:id="rId120"/>
    <p:sldId id="328" r:id="rId121"/>
    <p:sldId id="535" r:id="rId122"/>
    <p:sldId id="329" r:id="rId123"/>
    <p:sldId id="536" r:id="rId124"/>
    <p:sldId id="330" r:id="rId125"/>
    <p:sldId id="537" r:id="rId126"/>
    <p:sldId id="335" r:id="rId127"/>
    <p:sldId id="538" r:id="rId128"/>
    <p:sldId id="396" r:id="rId129"/>
    <p:sldId id="539" r:id="rId130"/>
    <p:sldId id="337" r:id="rId131"/>
    <p:sldId id="540" r:id="rId132"/>
    <p:sldId id="339" r:id="rId133"/>
    <p:sldId id="541" r:id="rId134"/>
    <p:sldId id="340" r:id="rId135"/>
    <p:sldId id="542" r:id="rId136"/>
    <p:sldId id="343" r:id="rId137"/>
    <p:sldId id="543" r:id="rId138"/>
    <p:sldId id="331" r:id="rId139"/>
    <p:sldId id="332" r:id="rId140"/>
    <p:sldId id="546" r:id="rId141"/>
    <p:sldId id="344" r:id="rId142"/>
    <p:sldId id="345" r:id="rId143"/>
    <p:sldId id="547" r:id="rId144"/>
    <p:sldId id="347" r:id="rId145"/>
    <p:sldId id="548" r:id="rId146"/>
    <p:sldId id="360" r:id="rId147"/>
    <p:sldId id="549" r:id="rId148"/>
    <p:sldId id="354" r:id="rId149"/>
    <p:sldId id="550" r:id="rId150"/>
    <p:sldId id="348" r:id="rId151"/>
    <p:sldId id="551" r:id="rId152"/>
    <p:sldId id="372" r:id="rId153"/>
    <p:sldId id="552" r:id="rId154"/>
    <p:sldId id="349" r:id="rId155"/>
    <p:sldId id="553" r:id="rId156"/>
    <p:sldId id="350" r:id="rId157"/>
    <p:sldId id="351" r:id="rId158"/>
    <p:sldId id="554" r:id="rId159"/>
    <p:sldId id="338" r:id="rId160"/>
    <p:sldId id="555" r:id="rId161"/>
    <p:sldId id="352" r:id="rId162"/>
    <p:sldId id="556" r:id="rId163"/>
    <p:sldId id="355" r:id="rId164"/>
    <p:sldId id="557" r:id="rId165"/>
    <p:sldId id="356" r:id="rId166"/>
    <p:sldId id="635" r:id="rId167"/>
    <p:sldId id="357" r:id="rId168"/>
    <p:sldId id="559" r:id="rId169"/>
    <p:sldId id="359" r:id="rId170"/>
    <p:sldId id="560" r:id="rId171"/>
    <p:sldId id="361" r:id="rId172"/>
    <p:sldId id="561" r:id="rId173"/>
    <p:sldId id="389" r:id="rId174"/>
    <p:sldId id="562" r:id="rId175"/>
    <p:sldId id="363" r:id="rId176"/>
    <p:sldId id="636" r:id="rId177"/>
    <p:sldId id="364" r:id="rId178"/>
    <p:sldId id="563" r:id="rId179"/>
    <p:sldId id="365" r:id="rId180"/>
    <p:sldId id="564" r:id="rId181"/>
    <p:sldId id="367" r:id="rId182"/>
    <p:sldId id="566" r:id="rId183"/>
    <p:sldId id="368" r:id="rId184"/>
    <p:sldId id="567" r:id="rId185"/>
    <p:sldId id="370" r:id="rId186"/>
    <p:sldId id="637" r:id="rId187"/>
    <p:sldId id="371" r:id="rId188"/>
    <p:sldId id="568" r:id="rId189"/>
    <p:sldId id="374" r:id="rId190"/>
    <p:sldId id="569" r:id="rId191"/>
    <p:sldId id="375" r:id="rId192"/>
    <p:sldId id="570" r:id="rId193"/>
    <p:sldId id="376" r:id="rId194"/>
    <p:sldId id="571" r:id="rId195"/>
    <p:sldId id="313" r:id="rId196"/>
    <p:sldId id="572" r:id="rId197"/>
    <p:sldId id="381" r:id="rId198"/>
    <p:sldId id="573" r:id="rId199"/>
    <p:sldId id="378" r:id="rId200"/>
    <p:sldId id="574" r:id="rId201"/>
    <p:sldId id="379" r:id="rId202"/>
    <p:sldId id="575" r:id="rId203"/>
    <p:sldId id="380" r:id="rId204"/>
    <p:sldId id="576" r:id="rId205"/>
    <p:sldId id="377" r:id="rId206"/>
    <p:sldId id="577" r:id="rId207"/>
    <p:sldId id="366" r:id="rId208"/>
    <p:sldId id="579" r:id="rId209"/>
    <p:sldId id="387" r:id="rId210"/>
    <p:sldId id="580" r:id="rId211"/>
    <p:sldId id="382" r:id="rId212"/>
    <p:sldId id="581" r:id="rId213"/>
    <p:sldId id="388" r:id="rId214"/>
    <p:sldId id="582" r:id="rId215"/>
    <p:sldId id="383" r:id="rId216"/>
    <p:sldId id="583" r:id="rId217"/>
    <p:sldId id="384" r:id="rId218"/>
    <p:sldId id="584" r:id="rId219"/>
    <p:sldId id="385" r:id="rId220"/>
    <p:sldId id="585" r:id="rId221"/>
    <p:sldId id="386" r:id="rId222"/>
    <p:sldId id="586" r:id="rId223"/>
    <p:sldId id="392" r:id="rId224"/>
    <p:sldId id="587" r:id="rId225"/>
    <p:sldId id="397" r:id="rId226"/>
    <p:sldId id="588" r:id="rId227"/>
    <p:sldId id="398" r:id="rId228"/>
    <p:sldId id="589" r:id="rId229"/>
    <p:sldId id="399" r:id="rId230"/>
    <p:sldId id="590" r:id="rId231"/>
    <p:sldId id="400" r:id="rId232"/>
    <p:sldId id="591" r:id="rId233"/>
    <p:sldId id="401" r:id="rId234"/>
    <p:sldId id="592" r:id="rId235"/>
    <p:sldId id="403" r:id="rId236"/>
    <p:sldId id="593" r:id="rId237"/>
    <p:sldId id="404" r:id="rId238"/>
    <p:sldId id="594" r:id="rId239"/>
    <p:sldId id="405" r:id="rId240"/>
    <p:sldId id="595" r:id="rId241"/>
    <p:sldId id="406" r:id="rId242"/>
    <p:sldId id="596" r:id="rId243"/>
    <p:sldId id="336" r:id="rId244"/>
    <p:sldId id="597" r:id="rId245"/>
    <p:sldId id="407" r:id="rId246"/>
    <p:sldId id="598" r:id="rId247"/>
    <p:sldId id="305" r:id="rId248"/>
    <p:sldId id="599" r:id="rId249"/>
    <p:sldId id="409" r:id="rId250"/>
    <p:sldId id="601" r:id="rId251"/>
    <p:sldId id="414" r:id="rId252"/>
    <p:sldId id="602" r:id="rId253"/>
    <p:sldId id="415" r:id="rId254"/>
    <p:sldId id="603" r:id="rId255"/>
    <p:sldId id="358" r:id="rId256"/>
    <p:sldId id="604" r:id="rId257"/>
    <p:sldId id="369" r:id="rId258"/>
    <p:sldId id="605" r:id="rId259"/>
    <p:sldId id="391" r:id="rId260"/>
    <p:sldId id="606" r:id="rId261"/>
    <p:sldId id="416" r:id="rId262"/>
    <p:sldId id="607" r:id="rId263"/>
    <p:sldId id="307" r:id="rId264"/>
    <p:sldId id="608" r:id="rId265"/>
    <p:sldId id="418" r:id="rId266"/>
    <p:sldId id="609" r:id="rId267"/>
    <p:sldId id="419" r:id="rId268"/>
    <p:sldId id="610" r:id="rId269"/>
    <p:sldId id="420" r:id="rId270"/>
    <p:sldId id="611" r:id="rId271"/>
    <p:sldId id="421" r:id="rId272"/>
    <p:sldId id="612" r:id="rId273"/>
    <p:sldId id="423" r:id="rId274"/>
    <p:sldId id="613" r:id="rId275"/>
    <p:sldId id="422" r:id="rId276"/>
    <p:sldId id="614" r:id="rId277"/>
    <p:sldId id="417" r:id="rId278"/>
    <p:sldId id="638" r:id="rId279"/>
    <p:sldId id="424" r:id="rId2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11" d="100"/>
          <a:sy n="111" d="100"/>
        </p:scale>
        <p:origin x="-2200" y="-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slide" Target="slides/slide279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notesMaster" Target="notesMasters/notesMaster1.xml"/><Relationship Id="rId282" Type="http://schemas.openxmlformats.org/officeDocument/2006/relationships/printerSettings" Target="printerSettings/printerSettings1.bin"/><Relationship Id="rId283" Type="http://schemas.openxmlformats.org/officeDocument/2006/relationships/presProps" Target="presProps.xml"/><Relationship Id="rId284" Type="http://schemas.openxmlformats.org/officeDocument/2006/relationships/viewProps" Target="viewProps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285" Type="http://schemas.openxmlformats.org/officeDocument/2006/relationships/theme" Target="theme/theme1.xml"/><Relationship Id="rId28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4FECF-960F-A64A-9EC0-DD9ED31C54B3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B3C7F-F2CD-E741-AB60-25984CEC7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343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1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1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1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1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2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2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2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2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2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2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2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2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2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2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2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2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2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2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2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2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2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2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2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2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2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2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2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2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2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2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2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2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2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2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2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2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2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2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2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2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2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2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2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2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2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2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2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2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2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2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2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2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2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2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2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2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2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2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2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2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6.xml"/></Relationships>
</file>

<file path=ppt/notesSlides/_rels/notesSlide2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01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2713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34414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64269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163160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15477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577802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41887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3118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99524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184396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8737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756526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39194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39864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713000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76862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502675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061375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077137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023753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024796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52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214100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199976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695820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858535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93537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965368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3278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551942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526684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33069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913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910061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018030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663185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927892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121373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302290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619699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01704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23902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837617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6228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149160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406501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731481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473494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215451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933169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139915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697877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018947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99203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8218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63413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22034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623035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67915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642099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409036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518413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69337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014840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385687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4774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078631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52665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77288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362718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714011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597368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231672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590829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13684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07399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3021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508416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75962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06612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121424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838433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234675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307550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563430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413654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307277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592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518413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176680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35127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6014767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460284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899853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719868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799762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11444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07360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365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169491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702487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261178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105941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428392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0829105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5244868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161706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139304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80948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507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904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249909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7176979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3349798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5438764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723685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592911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95909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43687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3349166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272376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72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1083985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0638976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2717643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9890052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97357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974610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12473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144516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248629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243410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284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686064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960861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83857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0851363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404006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6679702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2168616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717577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8230469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5832753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4458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762527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5380728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5179995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462441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595859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297340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5796612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7750235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71905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242074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1722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2189163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029323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3099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74333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5600699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7376880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368266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5038603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4933790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333305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446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190482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2740322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7534063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556035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0923938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612057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976945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4658645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958747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7950909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5740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622274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958868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9932090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924337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5966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4262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5355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496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010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0778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9147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425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3018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4206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3816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3301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1543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7239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79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5088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2238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3931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37428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7206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0877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7183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2288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566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44206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602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7425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22762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80309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56071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2142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05178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1107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284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0213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87429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924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11808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0645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1715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16816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43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8853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– Pope Marshall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90897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Pope Doug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33734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0634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45278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738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23822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4245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695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90461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9544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7608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2345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82829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1309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39416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5567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52023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6502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03403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90448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55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29436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57944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775758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95314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4999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238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314014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07423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8711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40713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4328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655018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43892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9387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625625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437479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B3C7F-F2CD-E741-AB60-25984CEC7FBA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537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3BBF24-84F7-42FC-81D7-09D713A8E75F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38F065-8FC6-4CFA-A0C7-F69207785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5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8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6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1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6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5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6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67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68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69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70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71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74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75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76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77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78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79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80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81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82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83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9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85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86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87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88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90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0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91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92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93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95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9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96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97.jpe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98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00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8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01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0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02.jpe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03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4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05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8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06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0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07.jpe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08.jpe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10.jpe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8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11.jpe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0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12.jpe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113.jpe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5.xml"/><Relationship Id="rId3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115.jpe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8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116.jpe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0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117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3.xml"/><Relationship Id="rId3" Type="http://schemas.openxmlformats.org/officeDocument/2006/relationships/image" Target="../media/image118.jpe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5.xml"/><Relationship Id="rId3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e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7.xml"/><Relationship Id="rId3" Type="http://schemas.openxmlformats.org/officeDocument/2006/relationships/image" Target="../media/image120.jpe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8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9.xml"/><Relationship Id="rId3" Type="http://schemas.openxmlformats.org/officeDocument/2006/relationships/image" Target="../media/image121.jpe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0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1.xml"/><Relationship Id="rId3" Type="http://schemas.openxmlformats.org/officeDocument/2006/relationships/image" Target="../media/image122.jpe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3.xml"/><Relationship Id="rId3" Type="http://schemas.openxmlformats.org/officeDocument/2006/relationships/image" Target="../media/image123.jpe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5.xml"/><Relationship Id="rId3" Type="http://schemas.openxmlformats.org/officeDocument/2006/relationships/image" Target="../media/image1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7.xml"/><Relationship Id="rId3" Type="http://schemas.openxmlformats.org/officeDocument/2006/relationships/image" Target="../media/image125.jpe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8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9.xml"/><Relationship Id="rId3" Type="http://schemas.openxmlformats.org/officeDocument/2006/relationships/image" Target="../media/image126.jpe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0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1.xml"/><Relationship Id="rId3" Type="http://schemas.openxmlformats.org/officeDocument/2006/relationships/image" Target="../media/image127.jpe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3.xml"/><Relationship Id="rId3" Type="http://schemas.openxmlformats.org/officeDocument/2006/relationships/image" Target="../media/image128.jpe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5.xml"/><Relationship Id="rId3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e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6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7.xml"/><Relationship Id="rId3" Type="http://schemas.openxmlformats.org/officeDocument/2006/relationships/image" Target="../media/image130.jpe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8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9.xml"/><Relationship Id="rId3" Type="http://schemas.openxmlformats.org/officeDocument/2006/relationships/image" Target="../media/image131.jpe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0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1.xml"/><Relationship Id="rId3" Type="http://schemas.openxmlformats.org/officeDocument/2006/relationships/image" Target="../media/image132.jpe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3.xml"/><Relationship Id="rId3" Type="http://schemas.openxmlformats.org/officeDocument/2006/relationships/image" Target="../media/image133.jpe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4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5.xml"/><Relationship Id="rId3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7.xml"/><Relationship Id="rId3" Type="http://schemas.openxmlformats.org/officeDocument/2006/relationships/image" Target="../media/image135.jpe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8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9.xml"/><Relationship Id="rId3" Type="http://schemas.openxmlformats.org/officeDocument/2006/relationships/image" Target="../media/image136.jpe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0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1.xml"/><Relationship Id="rId3" Type="http://schemas.openxmlformats.org/officeDocument/2006/relationships/image" Target="../media/image137.jpe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3.xml"/><Relationship Id="rId3" Type="http://schemas.openxmlformats.org/officeDocument/2006/relationships/image" Target="../media/image138.jpe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4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5.xml"/><Relationship Id="rId3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e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7.xml"/><Relationship Id="rId3" Type="http://schemas.openxmlformats.org/officeDocument/2006/relationships/image" Target="../media/image140.jpe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8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9.xml"/><Relationship Id="rId3" Type="http://schemas.openxmlformats.org/officeDocument/2006/relationships/image" Target="../media/image141.jpe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0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1.xml"/><Relationship Id="rId3" Type="http://schemas.openxmlformats.org/officeDocument/2006/relationships/image" Target="../media/image142.jpe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3.xml"/><Relationship Id="rId3" Type="http://schemas.openxmlformats.org/officeDocument/2006/relationships/image" Target="../media/image143.jpe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762000"/>
            <a:ext cx="8229600" cy="2438400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FFFF00"/>
                </a:solidFill>
                <a:latin typeface="AR BLANCA" pitchFamily="2" charset="0"/>
              </a:rPr>
              <a:t>What Ever Happened to…?</a:t>
            </a:r>
            <a:endParaRPr lang="en-US" sz="7000" dirty="0">
              <a:solidFill>
                <a:srgbClr val="FFFF00"/>
              </a:solidFill>
              <a:latin typeface="AR BLAN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382000" cy="2895600"/>
          </a:xfrm>
        </p:spPr>
        <p:txBody>
          <a:bodyPr>
            <a:noAutofit/>
          </a:bodyPr>
          <a:lstStyle/>
          <a:p>
            <a:r>
              <a:rPr lang="en-US" sz="6000" i="1" dirty="0" smtClean="0"/>
              <a:t>The St. Louis Park High School Class of 1963</a:t>
            </a:r>
            <a:endParaRPr lang="en-US" sz="6000" i="1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260947"/>
            <a:ext cx="739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Karen </a:t>
            </a:r>
            <a:r>
              <a:rPr lang="en-US" sz="2400" dirty="0" smtClean="0"/>
              <a:t>Rogers </a:t>
            </a:r>
            <a:r>
              <a:rPr lang="en-US" sz="2400" dirty="0"/>
              <a:t>honed her cheerleading talents in </a:t>
            </a:r>
            <a:r>
              <a:rPr lang="en-US" sz="2400" dirty="0" smtClean="0"/>
              <a:t>Dallas.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9058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mike london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07" y="1295400"/>
            <a:ext cx="8737793" cy="5333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15615" y="0"/>
            <a:ext cx="4512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Mike London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764391"/>
            <a:ext cx="83550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Nancy Wolff  may have been a demur member of Spanish club, but she showed a wild side after </a:t>
            </a:r>
            <a:r>
              <a:rPr lang="en-US" sz="2800" dirty="0" smtClean="0"/>
              <a:t>graduation.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50570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nancy wolff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95307"/>
            <a:ext cx="4876800" cy="573256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50264" y="0"/>
            <a:ext cx="42434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Nancy Wolff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3695740"/>
            <a:ext cx="8309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Nancy Vogt’s successful career as a hairstylist hit a little </a:t>
            </a:r>
            <a:r>
              <a:rPr lang="en-US" sz="2800" dirty="0" smtClean="0"/>
              <a:t>“snag” </a:t>
            </a:r>
            <a:r>
              <a:rPr lang="en-US" sz="2800" dirty="0"/>
              <a:t>somewhere along the 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868844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nancy vogt 4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199"/>
            <a:ext cx="4495800" cy="549352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604156" y="228600"/>
            <a:ext cx="39356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Nancy Vogt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036" y="3661414"/>
            <a:ext cx="81909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Here is Jeff McFarland trying out the idea of a post </a:t>
            </a:r>
            <a:r>
              <a:rPr lang="en-US" sz="2800" dirty="0" smtClean="0"/>
              <a:t>retirement effort </a:t>
            </a:r>
            <a:r>
              <a:rPr lang="en-US" sz="2800" dirty="0"/>
              <a:t>at promoting boxing 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62939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slp jeff m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14955"/>
            <a:ext cx="4572001" cy="59715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42491" y="0"/>
            <a:ext cx="48590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Jeff McFarlane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5" y="3695740"/>
            <a:ext cx="8309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After retiring from Nike, Jim </a:t>
            </a:r>
            <a:r>
              <a:rPr lang="en-US" sz="2800" dirty="0" err="1"/>
              <a:t>Burmaster</a:t>
            </a:r>
            <a:r>
              <a:rPr lang="en-US" sz="2800" dirty="0"/>
              <a:t> went to work for Chia Pet.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80245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Pictures\SLP Fixed\slp Jim B.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54689"/>
            <a:ext cx="4648200" cy="57033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00199" y="0"/>
            <a:ext cx="4743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Jim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Burmaster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748" y="3501227"/>
            <a:ext cx="82520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Rumors are that Louise </a:t>
            </a:r>
            <a:r>
              <a:rPr lang="en-US" sz="2800" dirty="0" err="1"/>
              <a:t>Klingel</a:t>
            </a:r>
            <a:r>
              <a:rPr lang="en-US" sz="2800" dirty="0"/>
              <a:t> </a:t>
            </a:r>
            <a:r>
              <a:rPr lang="en-US" sz="2800" dirty="0" smtClean="0"/>
              <a:t>may </a:t>
            </a:r>
            <a:r>
              <a:rPr lang="en-US" sz="2800" dirty="0"/>
              <a:t>have posed for </a:t>
            </a:r>
            <a:r>
              <a:rPr lang="en-US" sz="2800" dirty="0" smtClean="0"/>
              <a:t>Picasso.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92588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owner\Pictures\SLP Fixed\karen rogers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88612"/>
            <a:ext cx="5314800" cy="58693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34851" y="0"/>
            <a:ext cx="4474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Karen Rogers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slp Louise K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977733"/>
            <a:ext cx="8256506" cy="55824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42491" y="0"/>
            <a:ext cx="48590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Louise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Klingel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188" y="3009225"/>
            <a:ext cx="81644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Pete </a:t>
            </a:r>
            <a:r>
              <a:rPr lang="en-US" sz="2800" dirty="0" err="1"/>
              <a:t>Gufstafson</a:t>
            </a:r>
            <a:r>
              <a:rPr lang="en-US" sz="2800" dirty="0"/>
              <a:t> continued his hockey career in a very special league.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88103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Pictures\SLP Fixed\slp Peter G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762000"/>
            <a:ext cx="7135318" cy="609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50130" y="0"/>
            <a:ext cx="5243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Peter Gustafson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3" y="2963457"/>
            <a:ext cx="8320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dirty="0"/>
              <a:t>Here is Sue </a:t>
            </a:r>
            <a:r>
              <a:rPr lang="en-US" sz="2800" dirty="0" err="1"/>
              <a:t>Adelshiem</a:t>
            </a:r>
            <a:r>
              <a:rPr lang="en-US" sz="2800" dirty="0"/>
              <a:t> </a:t>
            </a:r>
            <a:r>
              <a:rPr lang="en-US" sz="2800" dirty="0" smtClean="0"/>
              <a:t>getting </a:t>
            </a:r>
            <a:r>
              <a:rPr lang="en-US" sz="2800" dirty="0"/>
              <a:t>ready for sailing with her husband in a sailboat around the world 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679801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Pictures\SLP Fixed\slp sue adelshiem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45198"/>
            <a:ext cx="3657600" cy="581264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65546" y="0"/>
            <a:ext cx="5012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Sue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Adelsheim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33" y="3581321"/>
            <a:ext cx="8171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 as a radiologist just got the best of Steve </a:t>
            </a:r>
            <a:r>
              <a:rPr lang="en-US" sz="2800" dirty="0" err="1" smtClean="0"/>
              <a:t>Brawerman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631498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Pictures\SLP Fixed\slp steve B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014892" cy="53902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00062" y="0"/>
            <a:ext cx="5743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Steve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Brawerman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33" y="3054992"/>
            <a:ext cx="80195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Sue Skinner had triplet grandchildren – guess whose genes were dominant.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63843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Pictures\SLP Fixed\slp sue skinner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8024585" cy="568160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15614" y="0"/>
            <a:ext cx="45127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Sue Skinner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77" y="2906247"/>
            <a:ext cx="83360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Jay Hanson Thought joining the Elks would give him the upper hand in hunting.  Obviously he misunderstood something.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46875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632" y="3238063"/>
            <a:ext cx="633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Bruce Fisher continued his basketball career and mentored some younger players along the way.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24433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wner\Pictures\SLP Fixed\SLP Jay Hanso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33198"/>
            <a:ext cx="5257799" cy="58248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61862" y="0"/>
            <a:ext cx="3820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Jay Hanson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41" y="3123644"/>
            <a:ext cx="79854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Nancy </a:t>
            </a:r>
            <a:r>
              <a:rPr lang="en-US" sz="2800" dirty="0" err="1"/>
              <a:t>lebow</a:t>
            </a:r>
            <a:r>
              <a:rPr lang="en-US" sz="2800" dirty="0"/>
              <a:t> moved to Ohio for a good reason. She won an athletic scholarship to play quarterback for the Ohio State football team where she excelled.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35831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wner\Pictures\SLP Fixed\slp nancy leb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31" y="572134"/>
            <a:ext cx="6665870" cy="6285867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3" y="3283831"/>
            <a:ext cx="85492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Life as a pediatrician just wasn’t fulfilling enough for Jeff </a:t>
            </a:r>
            <a:r>
              <a:rPr lang="en-US" sz="2800" dirty="0" err="1" smtClean="0"/>
              <a:t>Liebo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19143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wner\Pictures\SLP Fixed\Liebo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54799"/>
            <a:ext cx="6179501" cy="59032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11930" y="0"/>
            <a:ext cx="33201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Jeff Liebo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62" y="2917689"/>
            <a:ext cx="8255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Midge </a:t>
            </a:r>
            <a:r>
              <a:rPr lang="en-US" sz="2800" dirty="0" err="1"/>
              <a:t>Berset</a:t>
            </a:r>
            <a:r>
              <a:rPr lang="en-US" sz="2800" dirty="0"/>
              <a:t> was a daring snowmobiler, but her Midwestern upbringing cautioned her to leave instructions in case anything went wrong. 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7278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owner\Pictures\SLP Fixed\midge bers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482"/>
            <a:ext cx="5295900" cy="685351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73323" y="0"/>
            <a:ext cx="43973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Midge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Berset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7" y="3306714"/>
            <a:ext cx="8198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Jeri </a:t>
            </a:r>
            <a:r>
              <a:rPr lang="en-US" sz="2800" dirty="0" err="1"/>
              <a:t>Waldoch</a:t>
            </a:r>
            <a:r>
              <a:rPr lang="en-US" sz="2800" dirty="0"/>
              <a:t> at a city council meeting in her hometown of... Boring, </a:t>
            </a:r>
            <a:r>
              <a:rPr lang="en-US" sz="2800" dirty="0" smtClean="0"/>
              <a:t>Oregon.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7911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jeri waldock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8728623" cy="45131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304800"/>
            <a:ext cx="4568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Jeri </a:t>
            </a:r>
            <a:r>
              <a:rPr lang="en-US" sz="6000" dirty="0" err="1" smtClean="0"/>
              <a:t>Waldock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85" y="3169411"/>
            <a:ext cx="84502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Chris </a:t>
            </a:r>
            <a:r>
              <a:rPr lang="en-US" sz="2800" dirty="0" smtClean="0"/>
              <a:t>Johnson </a:t>
            </a:r>
            <a:r>
              <a:rPr lang="en-US" sz="2800" dirty="0" err="1" smtClean="0"/>
              <a:t>isan</a:t>
            </a:r>
            <a:r>
              <a:rPr lang="en-US" sz="2800" dirty="0" smtClean="0"/>
              <a:t> </a:t>
            </a:r>
            <a:r>
              <a:rPr lang="en-US" sz="2800" dirty="0"/>
              <a:t>avid water-skier.  We found this rare picture of Chris on his wedding 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49778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Bruce Fisher and K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04467"/>
            <a:ext cx="8207596" cy="55475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228600"/>
            <a:ext cx="45786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Bruce Fisher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wner\Pictures\SLP Fixed\chris johnson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32207"/>
            <a:ext cx="5268691" cy="562579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19436" y="228600"/>
            <a:ext cx="47051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Chris Johnson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62" y="2837596"/>
            <a:ext cx="81797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Sandy Pollok’s effort to </a:t>
            </a:r>
            <a:r>
              <a:rPr lang="en-US" sz="2800" dirty="0" smtClean="0"/>
              <a:t>capitalize on her </a:t>
            </a:r>
            <a:r>
              <a:rPr lang="en-US" sz="2800" dirty="0" err="1"/>
              <a:t>Surfbelle</a:t>
            </a:r>
            <a:r>
              <a:rPr lang="en-US" sz="2800" dirty="0"/>
              <a:t> career ended badly when she hooked up with 6 unsynchronized </a:t>
            </a:r>
            <a:r>
              <a:rPr lang="en-US" sz="2800" dirty="0" smtClean="0"/>
              <a:t>swimmers.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78413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owner\Pictures\SLP Fixed\slp sandra pollack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8795993" cy="480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84782" y="0"/>
            <a:ext cx="4974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Sandra Pollock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6" y="3627088"/>
            <a:ext cx="8046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This explains why </a:t>
            </a:r>
            <a:r>
              <a:rPr lang="en-US" sz="2800" dirty="0" err="1"/>
              <a:t>Rikie</a:t>
            </a:r>
            <a:r>
              <a:rPr lang="en-US" sz="2800" dirty="0"/>
              <a:t> Mayes won’t talk to Susan </a:t>
            </a:r>
            <a:r>
              <a:rPr lang="en-US" sz="2800" dirty="0" smtClean="0"/>
              <a:t>Fuehrer.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7835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owner\Pictures\SLP Fixed\slp Susan Fuhr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50756"/>
            <a:ext cx="7309367" cy="579956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00198" y="0"/>
            <a:ext cx="4743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Susan Fuehrer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238063"/>
            <a:ext cx="85074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Peggy’ Dahlberg’s attempt to upgrade from flight attendant to pilot did not sit well with some of her </a:t>
            </a:r>
            <a:r>
              <a:rPr lang="en-US" sz="2800" dirty="0" smtClean="0"/>
              <a:t>colleagues.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4916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peggy dahlberg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00200"/>
            <a:ext cx="5078200" cy="4995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30893" y="228600"/>
            <a:ext cx="52822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Peggy Dahlberg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696" y="2986341"/>
            <a:ext cx="83589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Susan Fisher has her PhD in linguistics; her specialty (no kidding) is comparing Western sign language to Japanese sign language. </a:t>
            </a:r>
            <a:r>
              <a:rPr lang="en-US" sz="2800" dirty="0" smtClean="0"/>
              <a:t>We </a:t>
            </a:r>
            <a:r>
              <a:rPr lang="en-US" sz="2800" dirty="0"/>
              <a:t>think she chose this specialty in anticipation of this </a:t>
            </a:r>
            <a:r>
              <a:rPr lang="en-US" sz="2800" dirty="0" smtClean="0"/>
              <a:t>reunion presentation.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79520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wner\Pictures\SLP Fixed\slp susan fischer 2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27125"/>
            <a:ext cx="4038600" cy="56657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82942" y="0"/>
            <a:ext cx="43781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Susan Fischer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wner\Pictures\SLP Fixed\slp susan fischer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638" y="1143000"/>
            <a:ext cx="3713162" cy="564918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96378" y="0"/>
            <a:ext cx="45512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Susan Fischer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869" y="3512669"/>
            <a:ext cx="6990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Al Frisch had a great run as a pharmacist and was the model for the lead character in the TV series Breaking </a:t>
            </a:r>
            <a:r>
              <a:rPr lang="en-US" sz="2800" dirty="0" smtClean="0"/>
              <a:t>Bad.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13922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425" y="3226621"/>
            <a:ext cx="83625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Mike Larimer  has had some success as a financial </a:t>
            </a:r>
            <a:r>
              <a:rPr lang="en-US" sz="2800" dirty="0" smtClean="0"/>
              <a:t>planner.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1642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mike larimer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53" y="1001039"/>
            <a:ext cx="7575147" cy="517116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65546" y="152400"/>
            <a:ext cx="50129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Mike Larimer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mike larimer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086" y="1600200"/>
            <a:ext cx="6887702" cy="507535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49994" y="228600"/>
            <a:ext cx="62440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Mike’s Bathroom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510" y="3306714"/>
            <a:ext cx="74965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/>
              <a:t>Anna Anderson always loved hats – and </a:t>
            </a:r>
            <a:r>
              <a:rPr lang="en-US" sz="2800" dirty="0" smtClean="0"/>
              <a:t>fruit.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748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anna anderson 3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244195"/>
            <a:ext cx="4668921" cy="542278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69369" y="304800"/>
            <a:ext cx="5205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Anna Anderson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629" y="3329598"/>
            <a:ext cx="84577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Sharyl</a:t>
            </a:r>
            <a:r>
              <a:rPr lang="en-US" sz="2800" dirty="0"/>
              <a:t>  Wilson loves hats, too, but is not a vegetarian.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6236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wner\Pictures\SLP Fixed\sharyl Wilso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5105400" cy="53442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19434" y="228600"/>
            <a:ext cx="47051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Sharyl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Wilson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189" y="3100760"/>
            <a:ext cx="81644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Barb </a:t>
            </a:r>
            <a:r>
              <a:rPr lang="en-US" sz="2800" dirty="0" err="1"/>
              <a:t>Herwitz</a:t>
            </a:r>
            <a:r>
              <a:rPr lang="en-US" sz="2800" dirty="0"/>
              <a:t> told us went back to work after moving to Las </a:t>
            </a:r>
            <a:r>
              <a:rPr lang="en-US" sz="2800" dirty="0" smtClean="0"/>
              <a:t>Vegas.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73380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Pictures\SLP Fixed\barb herwitz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1303338"/>
            <a:ext cx="7990510" cy="53894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54087" y="228600"/>
            <a:ext cx="4435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Barb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Herwitz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019" y="3489785"/>
            <a:ext cx="84007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Judy Anderson’s husband may be treating her too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20937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al fris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441581"/>
            <a:ext cx="6178042" cy="50354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73458" y="228600"/>
            <a:ext cx="33970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 Frisch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judy anderson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23452"/>
            <a:ext cx="7113737" cy="543454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84782" y="304800"/>
            <a:ext cx="4974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Judy Anderson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215179"/>
            <a:ext cx="84312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Jim Conn </a:t>
            </a:r>
            <a:r>
              <a:rPr lang="en-US" sz="2800" dirty="0" smtClean="0"/>
              <a:t>graduated </a:t>
            </a:r>
            <a:r>
              <a:rPr lang="en-US" sz="2800" dirty="0"/>
              <a:t>from the Navel Academy – and is proud of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5596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owner\Pictures\SLP Fixed\jim conn 4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01096"/>
            <a:ext cx="4800600" cy="559068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69639" y="152400"/>
            <a:ext cx="3204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Jim Conn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223" y="3203737"/>
            <a:ext cx="84197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Bruce Horning’s stint as a motorcycle helmet inventor didn’t pan out so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64644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bruce horning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851945" cy="513684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42491" y="381000"/>
            <a:ext cx="48590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Bruce Horning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40" y="2906247"/>
            <a:ext cx="79092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While most people thought Carol Kimball was dedicated to psychology and higher education, those who know her best have a somewhat different </a:t>
            </a:r>
            <a:r>
              <a:rPr lang="en-US" sz="2800" dirty="0" smtClean="0"/>
              <a:t>view.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34907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Pictures\SLP Fixed\carol kimball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1026" y="1157106"/>
            <a:ext cx="5396847" cy="554849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19436" y="304800"/>
            <a:ext cx="47051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Carol Kimball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carol kimball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366" y="1143000"/>
            <a:ext cx="8543530" cy="558864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53816" y="304800"/>
            <a:ext cx="6436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Back of Carol’s Van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974899"/>
            <a:ext cx="75472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Edie Levinson is a psychotherapist who specializes in working with cross-dressers.  Here she is with one of her successful outcomes.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84173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owner\Pictures\SLP Fixed\Edie Levenso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00495"/>
            <a:ext cx="5029200" cy="575750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61727" y="0"/>
            <a:ext cx="48205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Edie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Levenson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206" y="3192295"/>
            <a:ext cx="74211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Bruce </a:t>
            </a:r>
            <a:r>
              <a:rPr lang="en-US" sz="2800" dirty="0" err="1" smtClean="0"/>
              <a:t>Golob’s</a:t>
            </a:r>
            <a:r>
              <a:rPr lang="en-US" sz="2800" dirty="0" smtClean="0"/>
              <a:t> </a:t>
            </a:r>
            <a:r>
              <a:rPr lang="en-US" sz="2800" dirty="0"/>
              <a:t>liberal leanings were apparent back when we were in high </a:t>
            </a:r>
            <a:r>
              <a:rPr lang="en-US" sz="2800" dirty="0" smtClean="0"/>
              <a:t>school.  We </a:t>
            </a:r>
            <a:r>
              <a:rPr lang="en-US" sz="2800" dirty="0"/>
              <a:t>can see how it influenced his later friendships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83893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137" y="3089318"/>
            <a:ext cx="7966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Prairie City never saw a police chief like Chuck – </a:t>
            </a:r>
            <a:r>
              <a:rPr lang="en-US" sz="2800" dirty="0" smtClean="0"/>
              <a:t>“Make My Day</a:t>
            </a:r>
            <a:r>
              <a:rPr lang="en-US" sz="2800" dirty="0"/>
              <a:t>” </a:t>
            </a:r>
            <a:r>
              <a:rPr lang="en-US" sz="2800" dirty="0" smtClean="0"/>
              <a:t>– Grover.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863457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Pictures\SLP Fixed\chuck grover 4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75099"/>
            <a:ext cx="5181600" cy="554336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07702" y="304800"/>
            <a:ext cx="61286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Chuck Grover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63" y="3203737"/>
            <a:ext cx="81797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Bonnie McDonald had a better comb-over than her real estate </a:t>
            </a:r>
            <a:r>
              <a:rPr lang="en-US" sz="2800" dirty="0" smtClean="0"/>
              <a:t>colleague.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6102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Pictures\SLP Fixed\bonnie mcdonald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57400"/>
            <a:ext cx="6793529" cy="451136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65409" y="609600"/>
            <a:ext cx="6013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Bonnie McDonald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003" y="3077876"/>
            <a:ext cx="6944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Andy Davis - Beloved math teacher.</a:t>
            </a:r>
          </a:p>
          <a:p>
            <a:pPr algn="just" defTabSz="457200">
              <a:defRPr/>
            </a:pPr>
            <a:r>
              <a:rPr lang="en-US" dirty="0" smtClean="0"/>
              <a:t>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0166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Pictures\SLP Fixed\andy davis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81099"/>
            <a:ext cx="3657600" cy="560515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84919" y="228600"/>
            <a:ext cx="39741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Andy Davis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240" y="3787275"/>
            <a:ext cx="7524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Andy pictured </a:t>
            </a:r>
            <a:r>
              <a:rPr lang="en-US" sz="2800" dirty="0"/>
              <a:t>here with some of his fellow math </a:t>
            </a:r>
            <a:r>
              <a:rPr lang="en-US" sz="2800" dirty="0" smtClean="0"/>
              <a:t>teachers.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47142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wner\Pictures\SLP Fixed\andy davis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722" y="457200"/>
            <a:ext cx="8537446" cy="6252580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222" y="3169411"/>
            <a:ext cx="82673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Dawn Harland </a:t>
            </a:r>
            <a:r>
              <a:rPr lang="en-US" sz="2800" dirty="0" smtClean="0"/>
              <a:t>collects </a:t>
            </a:r>
            <a:r>
              <a:rPr lang="en-US" sz="2800" dirty="0"/>
              <a:t>and loves Mustangs – perhaps too enthusiastically!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5797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wner\Pictures\SLP Fixed\dawn harland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3346"/>
            <a:ext cx="7315641" cy="54846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33600" y="228600"/>
            <a:ext cx="47884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Dawn Harland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Bruce G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180250"/>
            <a:ext cx="5943599" cy="547939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88738" y="304800"/>
            <a:ext cx="40644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Bruce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Golob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629" y="3226621"/>
            <a:ext cx="83053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Mike </a:t>
            </a:r>
            <a:r>
              <a:rPr lang="en-US" sz="2800" dirty="0" err="1"/>
              <a:t>Englebert</a:t>
            </a:r>
            <a:r>
              <a:rPr lang="en-US" sz="2800" dirty="0"/>
              <a:t> knows that you can never practice putting too much.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14088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wner\Pictures\SLP Fixed\mike engelbert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295400"/>
            <a:ext cx="3809999" cy="553445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07839" y="304800"/>
            <a:ext cx="51283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Mike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Englebert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100760"/>
            <a:ext cx="83550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John Zimmerman plays a little golf as well – pictured here with some of his </a:t>
            </a:r>
            <a:r>
              <a:rPr lang="en-US" sz="2800" dirty="0" smtClean="0"/>
              <a:t>golf buddies.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71989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john zimmerma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50" y="1600200"/>
            <a:ext cx="7887301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6229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John Zimmerman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459" y="2940573"/>
            <a:ext cx="83131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Joanne Jackson was Director of public affairs for the Carnegie Council, but really came to NY with other dreams . .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748402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owner\Pictures\SLP Fixed\joanne jackson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105865"/>
            <a:ext cx="8450874" cy="468533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796242" y="0"/>
            <a:ext cx="5551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Joanne Jackson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324" y="3649972"/>
            <a:ext cx="69868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 achieved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709841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owner\Pictures\SLP Fixed\joanne jackson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62" y="1580662"/>
            <a:ext cx="8465238" cy="499231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31183" y="304800"/>
            <a:ext cx="92063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Joanne and fellow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Rockettes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226621"/>
            <a:ext cx="8305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Alexis George </a:t>
            </a:r>
            <a:r>
              <a:rPr lang="en-US" sz="2800" dirty="0" smtClean="0"/>
              <a:t>Raises </a:t>
            </a:r>
            <a:r>
              <a:rPr lang="en-US" sz="2800" dirty="0"/>
              <a:t>unusual </a:t>
            </a:r>
            <a:r>
              <a:rPr lang="en-US" sz="2800" dirty="0" smtClean="0"/>
              <a:t>racehorse. Here </a:t>
            </a:r>
            <a:r>
              <a:rPr lang="en-US" sz="2800" dirty="0"/>
              <a:t>she is on one of her favorites.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13342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owner\Pictures\SLP Fixed\alexis george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46044"/>
            <a:ext cx="7010400" cy="57689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50131" y="0"/>
            <a:ext cx="5243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Alexis George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67" y="3226621"/>
            <a:ext cx="72802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Barbara Pratt is a radio producer, political activist and feminist. She sometimes wears dresses that get her into trouble.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01023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070" y="3180853"/>
            <a:ext cx="807251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/>
              <a:t>Bode </a:t>
            </a:r>
            <a:r>
              <a:rPr lang="en-US" sz="2800" dirty="0" err="1"/>
              <a:t>Zietz</a:t>
            </a:r>
            <a:r>
              <a:rPr lang="en-US" sz="2800" dirty="0"/>
              <a:t> - Once a swimmer, always a </a:t>
            </a:r>
            <a:r>
              <a:rPr lang="en-US" sz="2800" dirty="0" smtClean="0"/>
              <a:t>swimmer.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11680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owner\Pictures\SLP Fixed\bode zietz 2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63935"/>
            <a:ext cx="4291161" cy="560542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84919" y="228600"/>
            <a:ext cx="39741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Bode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Zietz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01" y="2906247"/>
            <a:ext cx="8377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Ken Payne gave singing lessons to this fellow – too bad things didn’t work </a:t>
            </a:r>
            <a:r>
              <a:rPr lang="en-US" sz="2800" dirty="0" smtClean="0"/>
              <a:t>out </a:t>
            </a:r>
            <a:r>
              <a:rPr lang="en-US" sz="2800" dirty="0"/>
              <a:t>for him.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07343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owner\Pictures\SLP Fixed\ken payne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435" y="1523999"/>
            <a:ext cx="6188765" cy="517605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77280" y="304800"/>
            <a:ext cx="35894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Ken Payne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0" y="3329598"/>
            <a:ext cx="78216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 Rasmussen with the 1963 track </a:t>
            </a:r>
            <a:r>
              <a:rPr lang="en-US" sz="2800" dirty="0" smtClean="0"/>
              <a:t>team.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9464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owner\Pictures\SLP Fixed\gene rasmussen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0"/>
            <a:ext cx="5918436" cy="531206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7772" y="228600"/>
            <a:ext cx="5628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Gene Rasmussen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66" y="3615646"/>
            <a:ext cx="73564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And </a:t>
            </a:r>
            <a:r>
              <a:rPr lang="en-US" sz="2800" dirty="0"/>
              <a:t>with a short-lasting girlfriend.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0075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owner\Pictures\SLP Fixed\gene rasmussen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17570"/>
            <a:ext cx="6019800" cy="55111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7772" y="0"/>
            <a:ext cx="5628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Gene Rasmussen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01" y="2906247"/>
            <a:ext cx="84541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As it said in our yearbook, Joan Snowden is a wholesome girl -  so wholesome that they put her picture on a truck.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2289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joan snowden 1d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739" y="1371601"/>
            <a:ext cx="6927196" cy="48902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Joan Snowden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Barbara Pratt</a:t>
            </a:r>
            <a:endParaRPr lang="en-US" dirty="0"/>
          </a:p>
        </p:txBody>
      </p:sp>
      <p:pic>
        <p:nvPicPr>
          <p:cNvPr id="4" name="Content Placeholder 3" descr="barbara prat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81200" y="1270390"/>
            <a:ext cx="4572000" cy="5331080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33" y="2974899"/>
            <a:ext cx="8171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Betsy </a:t>
            </a:r>
            <a:r>
              <a:rPr lang="en-US" sz="2800" dirty="0" err="1"/>
              <a:t>Feedland</a:t>
            </a:r>
            <a:r>
              <a:rPr lang="en-US" sz="2800" dirty="0"/>
              <a:t> sat for a portrait by her Italian </a:t>
            </a:r>
            <a:r>
              <a:rPr lang="en-US" sz="2800" dirty="0" smtClean="0"/>
              <a:t>boyfriend . </a:t>
            </a:r>
            <a:r>
              <a:rPr lang="en-US" sz="2800" dirty="0"/>
              <a:t>. .  Lenny something.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80460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betsy freedland 1b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291213"/>
            <a:ext cx="4064641" cy="51857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Betsy </a:t>
            </a:r>
            <a:r>
              <a:rPr lang="en-US" sz="6000" dirty="0" err="1" smtClean="0"/>
              <a:t>Freedland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85" y="3066434"/>
            <a:ext cx="814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Carolyn Anthony </a:t>
            </a:r>
            <a:r>
              <a:rPr lang="en-US" sz="2800" dirty="0" smtClean="0"/>
              <a:t>auditioned </a:t>
            </a:r>
            <a:r>
              <a:rPr lang="en-US" sz="2800" dirty="0"/>
              <a:t>for a part in Star Wars – she should have gotten </a:t>
            </a:r>
            <a:r>
              <a:rPr lang="en-US" sz="2800" dirty="0" smtClean="0"/>
              <a:t>it!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13271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carolyn anthony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790" y="1185046"/>
            <a:ext cx="6653716" cy="54443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0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Carolyn Anthony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7" y="2860480"/>
            <a:ext cx="8274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While Jeff Freund went on to an illustrious career in law, his success at the 1968 and 1972 Olympics is often overlooked.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38825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Jeff F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38200"/>
            <a:ext cx="5106015" cy="60198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81098" y="0"/>
            <a:ext cx="37818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Jeff Freund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019" y="2986341"/>
            <a:ext cx="82483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Lynn </a:t>
            </a:r>
            <a:r>
              <a:rPr lang="en-US" sz="2800" dirty="0" err="1"/>
              <a:t>Gesking</a:t>
            </a:r>
            <a:r>
              <a:rPr lang="en-US" sz="2800" dirty="0"/>
              <a:t> is an avid boater but has a morbid fear of ice </a:t>
            </a:r>
            <a:r>
              <a:rPr lang="en-US" sz="2800" dirty="0" smtClean="0"/>
              <a:t>cubes.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3545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Pictures\SLP Fixed\lynn geseking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6" y="1676401"/>
            <a:ext cx="7349960" cy="48615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Lynn </a:t>
            </a:r>
            <a:r>
              <a:rPr lang="en-US" sz="6000" dirty="0" err="1" smtClean="0"/>
              <a:t>Geseking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089318"/>
            <a:ext cx="85074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Greg </a:t>
            </a:r>
            <a:r>
              <a:rPr lang="en-US" sz="2800" dirty="0" err="1"/>
              <a:t>Amluxen</a:t>
            </a:r>
            <a:r>
              <a:rPr lang="en-US" sz="2800" dirty="0"/>
              <a:t> likes boating as well – Greg, you and Lynn should get together – but mind the ice </a:t>
            </a:r>
            <a:r>
              <a:rPr lang="en-US" sz="2800" dirty="0" smtClean="0"/>
              <a:t>cubes.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40825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grerg amluxe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72" y="1361478"/>
            <a:ext cx="7986293" cy="50393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Greg </a:t>
            </a:r>
            <a:r>
              <a:rPr lang="en-US" sz="6000" dirty="0" err="1" smtClean="0"/>
              <a:t>Amluxen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marL="137160" indent="0" algn="just">
              <a:buNone/>
            </a:pPr>
            <a:r>
              <a:rPr lang="en-US" dirty="0" smtClean="0"/>
              <a:t>Although </a:t>
            </a:r>
            <a:r>
              <a:rPr lang="en-US" dirty="0"/>
              <a:t>he is a beloved Portland </a:t>
            </a:r>
            <a:r>
              <a:rPr lang="en-US" dirty="0" smtClean="0"/>
              <a:t>obstetrician</a:t>
            </a:r>
            <a:r>
              <a:rPr lang="en-US" dirty="0"/>
              <a:t>, Al Ono was the obvious pick for master of ceremonies for the reunion for another reason.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85825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Butch </a:t>
            </a:r>
            <a:r>
              <a:rPr lang="en-US" dirty="0" err="1"/>
              <a:t>Freedland</a:t>
            </a:r>
            <a:r>
              <a:rPr lang="en-US" dirty="0"/>
              <a:t> is a prominent LA attorney.  Here he is with one of his lesser known clients. 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10998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963457"/>
            <a:ext cx="82330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After Senior Chorus, Marilyn Libby briefly sang in a group called “Sonny and Mar” but was thrown over for a younger woman.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0124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marilyn libby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76" y="1371600"/>
            <a:ext cx="8320705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Marilyn Libby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459" y="3215179"/>
            <a:ext cx="86179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Richard </a:t>
            </a:r>
            <a:r>
              <a:rPr lang="en-US" sz="2800" dirty="0" err="1"/>
              <a:t>Kutz</a:t>
            </a:r>
            <a:r>
              <a:rPr lang="en-US" sz="2800" dirty="0"/>
              <a:t> was known for his innovative Science class teaching techniques.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20990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richard kutz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6916863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2286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Richard </a:t>
            </a:r>
            <a:r>
              <a:rPr lang="en-US" sz="5400" dirty="0" err="1" smtClean="0"/>
              <a:t>Kutz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7" y="3112202"/>
            <a:ext cx="84273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Harriet </a:t>
            </a:r>
            <a:r>
              <a:rPr lang="en-US" sz="2800" dirty="0" err="1"/>
              <a:t>Malin</a:t>
            </a:r>
            <a:r>
              <a:rPr lang="en-US" sz="2800" dirty="0"/>
              <a:t> took her interest in physical therapy just a little too far.  Be careful shaking hands with, or hugging, Harriet this </a:t>
            </a:r>
            <a:r>
              <a:rPr lang="en-US" sz="2800" dirty="0" smtClean="0"/>
              <a:t>weekend.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4790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harriet malin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093755"/>
            <a:ext cx="3733800" cy="567213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Harriet  </a:t>
            </a:r>
            <a:r>
              <a:rPr lang="en-US" sz="6000" dirty="0" err="1" smtClean="0"/>
              <a:t>Malin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85" y="3100760"/>
            <a:ext cx="84502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Mike Hanson loves fishing with different types of bait.  Pictured here about to get a bite.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07015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wner\Pictures\SLP Fixed\mike hanson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95400"/>
            <a:ext cx="4343400" cy="543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15615" y="304800"/>
            <a:ext cx="4512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Mike Hanson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62" y="2952015"/>
            <a:ext cx="84845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Ed Omiya Lives in Hawaii, a shame he still needs </a:t>
            </a:r>
            <a:r>
              <a:rPr lang="en-US" sz="2800" dirty="0" err="1"/>
              <a:t>floaties</a:t>
            </a:r>
            <a:r>
              <a:rPr lang="en-US" sz="2800" dirty="0"/>
              <a:t> to go </a:t>
            </a:r>
            <a:r>
              <a:rPr lang="en-US" sz="2800" dirty="0" err="1" smtClean="0"/>
              <a:t>surfin</a:t>
            </a:r>
            <a:r>
              <a:rPr lang="en-US" sz="2800" dirty="0" smtClean="0"/>
              <a:t>.’ </a:t>
            </a:r>
            <a:endParaRPr lang="en-US" sz="28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72220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Pictures\SLP Fixed\ed om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832789"/>
            <a:ext cx="4038600" cy="57332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0" y="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Ed Omiya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Butch </a:t>
            </a:r>
            <a:r>
              <a:rPr lang="en-US" dirty="0" err="1" smtClean="0"/>
              <a:t>Freedland</a:t>
            </a:r>
            <a:endParaRPr lang="en-US" dirty="0"/>
          </a:p>
        </p:txBody>
      </p:sp>
      <p:pic>
        <p:nvPicPr>
          <p:cNvPr id="4" name="Picture 2" descr="C:\Users\owner\Pictures\SLP Fixed\arnold freedland 1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353" b="1235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8971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5" y="2917689"/>
            <a:ext cx="81568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Chris Gayle </a:t>
            </a:r>
            <a:r>
              <a:rPr lang="en-US" sz="2800" dirty="0" smtClean="0"/>
              <a:t>is </a:t>
            </a:r>
            <a:r>
              <a:rPr lang="en-US" sz="2800" dirty="0"/>
              <a:t>revered by her students at Barton Open school in </a:t>
            </a:r>
            <a:r>
              <a:rPr lang="en-US" sz="2800" dirty="0" err="1"/>
              <a:t>Mpls</a:t>
            </a:r>
            <a:r>
              <a:rPr lang="en-US" sz="2800" dirty="0"/>
              <a:t>, but they may have gone too far on her portrait.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16815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chris gale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7006702" cy="49957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3048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Chris Gale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189" y="2917689"/>
            <a:ext cx="82406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John </a:t>
            </a:r>
            <a:r>
              <a:rPr lang="en-US" sz="2800" dirty="0" err="1"/>
              <a:t>Cheleen</a:t>
            </a:r>
            <a:r>
              <a:rPr lang="en-US" sz="2800" dirty="0"/>
              <a:t> was an </a:t>
            </a:r>
            <a:r>
              <a:rPr lang="en-US" sz="2800" dirty="0" smtClean="0"/>
              <a:t>outstanding </a:t>
            </a:r>
            <a:r>
              <a:rPr lang="en-US" sz="2800" dirty="0"/>
              <a:t>teacher and VP of our class who obviously needed more excitement during his summer vacations.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35826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wner\Pictures\SLP Fixed\john chelee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6795769" cy="49126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38100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John </a:t>
            </a:r>
            <a:r>
              <a:rPr lang="en-US" sz="6000" dirty="0" err="1" smtClean="0"/>
              <a:t>Cheleen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255" y="3226621"/>
            <a:ext cx="85227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Jane </a:t>
            </a:r>
            <a:r>
              <a:rPr lang="en-US" sz="2800" dirty="0" err="1"/>
              <a:t>Sandsted</a:t>
            </a:r>
            <a:r>
              <a:rPr lang="en-US" sz="2800" dirty="0"/>
              <a:t> was </a:t>
            </a:r>
            <a:r>
              <a:rPr lang="en-US" sz="2800" dirty="0" smtClean="0"/>
              <a:t>chief </a:t>
            </a:r>
            <a:r>
              <a:rPr lang="en-US" sz="2800" dirty="0"/>
              <a:t>nursing officer of Hutchinson Community Hospital. Big job. Sadly, small uniform.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5644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Pictures\SLP Fixed\jane sandstad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188295"/>
            <a:ext cx="4622820" cy="56620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Jane </a:t>
            </a:r>
            <a:r>
              <a:rPr lang="en-US" sz="6000" dirty="0" err="1" smtClean="0"/>
              <a:t>Sandstad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5" y="3032108"/>
            <a:ext cx="83092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Bonnie </a:t>
            </a:r>
            <a:r>
              <a:rPr lang="en-US" sz="2800" dirty="0" err="1"/>
              <a:t>Nordin</a:t>
            </a:r>
            <a:r>
              <a:rPr lang="en-US" sz="2800" dirty="0"/>
              <a:t> does Medicare billing, an important job for all of us, and apparently she’s very good at 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99993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Pictures\SLP Fixed\bonnie nordin 2c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219200"/>
            <a:ext cx="4114800" cy="54186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Bonnie </a:t>
            </a:r>
            <a:r>
              <a:rPr lang="en-US" sz="4800" dirty="0" err="1" smtClean="0"/>
              <a:t>Nordin</a:t>
            </a:r>
            <a:endParaRPr lang="en-US" sz="48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40" y="2929131"/>
            <a:ext cx="85188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 m</a:t>
            </a:r>
            <a:r>
              <a:rPr lang="en-US" sz="2800" dirty="0" smtClean="0"/>
              <a:t>ulti-sport </a:t>
            </a:r>
            <a:r>
              <a:rPr lang="en-US" sz="2800" dirty="0"/>
              <a:t>participant in high school, Ron Johnson is still very active and in shape as you can see.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938366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Pictures\SLP Fixed\ron johnson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219200"/>
            <a:ext cx="3200400" cy="52944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Ron Johnson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Bob </a:t>
            </a:r>
            <a:r>
              <a:rPr lang="en-US" dirty="0" smtClean="0"/>
              <a:t>Miller </a:t>
            </a:r>
            <a:r>
              <a:rPr lang="en-US" dirty="0"/>
              <a:t>moved. Can anyone guess where?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57686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01" y="3077876"/>
            <a:ext cx="8301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Perci</a:t>
            </a:r>
            <a:r>
              <a:rPr lang="en-US" sz="2800" dirty="0"/>
              <a:t> Chester is a </a:t>
            </a:r>
            <a:r>
              <a:rPr lang="en-US" sz="2800" dirty="0" smtClean="0"/>
              <a:t>well-known </a:t>
            </a:r>
            <a:r>
              <a:rPr lang="en-US" sz="2800" dirty="0"/>
              <a:t>artist. Perhaps her greatest work was her self </a:t>
            </a:r>
            <a:r>
              <a:rPr lang="en-US" sz="2800" dirty="0" smtClean="0"/>
              <a:t>portrait.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4278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Pictures\SLP Fixed\perci chester 1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063489"/>
            <a:ext cx="3047999" cy="55659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Perci</a:t>
            </a:r>
            <a:r>
              <a:rPr lang="en-US" sz="6000" dirty="0" smtClean="0"/>
              <a:t> Chester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492" y="2963457"/>
            <a:ext cx="85685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Diane </a:t>
            </a:r>
            <a:r>
              <a:rPr lang="en-US" sz="2800" dirty="0" err="1"/>
              <a:t>Chalfen</a:t>
            </a:r>
            <a:r>
              <a:rPr lang="en-US" sz="2800" dirty="0"/>
              <a:t> </a:t>
            </a:r>
            <a:r>
              <a:rPr lang="en-US" sz="2800" dirty="0" smtClean="0"/>
              <a:t>returned </a:t>
            </a:r>
            <a:r>
              <a:rPr lang="en-US" sz="2800" dirty="0"/>
              <a:t>from Italy to raise her family in </a:t>
            </a:r>
            <a:r>
              <a:rPr lang="en-US" sz="2800" dirty="0" smtClean="0"/>
              <a:t>Minnesota </a:t>
            </a:r>
            <a:r>
              <a:rPr lang="en-US" sz="2800" dirty="0"/>
              <a:t>and perfect her recipe for spaghetti and </a:t>
            </a:r>
            <a:r>
              <a:rPr lang="en-US" sz="2800" dirty="0" smtClean="0"/>
              <a:t>meatballs.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60152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diane chalfe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385727"/>
            <a:ext cx="5257800" cy="52344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228600"/>
            <a:ext cx="5070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Diane </a:t>
            </a:r>
            <a:r>
              <a:rPr lang="en-US" sz="6000" dirty="0" err="1" smtClean="0"/>
              <a:t>Chalfen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77" y="3009225"/>
            <a:ext cx="82598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Mike Brown is </a:t>
            </a:r>
            <a:r>
              <a:rPr lang="en-US" sz="2800" dirty="0" smtClean="0"/>
              <a:t>a </a:t>
            </a:r>
            <a:r>
              <a:rPr lang="en-US" sz="2800" dirty="0"/>
              <a:t>consultant. Looks like he really knows how to build client </a:t>
            </a:r>
            <a:r>
              <a:rPr lang="en-US" sz="2800" dirty="0" smtClean="0"/>
              <a:t>loyalty.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04585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michael brow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61864"/>
            <a:ext cx="6781800" cy="50328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9800" y="3810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Michael Brown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2974899"/>
            <a:ext cx="82788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Mike Gilliam was Star athlete at Park who continued sports participation – sometimes to the bitter end.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7272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Mike Gilliam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08137"/>
            <a:ext cx="7497532" cy="51946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304800"/>
            <a:ext cx="5644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Michael Gilliam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01" y="2929131"/>
            <a:ext cx="83779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Finally, the answer to why Nancy Levine rejected so many boys in high school. Seems her standards were extremely high.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9375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Nancy Levine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22594"/>
            <a:ext cx="4038600" cy="51145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228600"/>
            <a:ext cx="4931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Nancy Levine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bob mi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26" y="1371600"/>
            <a:ext cx="8392040" cy="53254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58042" y="304800"/>
            <a:ext cx="3627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Bob Miller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3009225"/>
            <a:ext cx="84312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a contractor and a remodeler, Phil Payne was a specialist in filling cracks.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36647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Phil Payne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078750"/>
            <a:ext cx="4419599" cy="54525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0"/>
            <a:ext cx="3831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Phil Payne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07" y="2929131"/>
            <a:ext cx="81110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Rod </a:t>
            </a:r>
            <a:r>
              <a:rPr lang="en-US" sz="2800" dirty="0" err="1"/>
              <a:t>Morseth</a:t>
            </a:r>
            <a:r>
              <a:rPr lang="en-US" sz="2800" dirty="0"/>
              <a:t> Planned on becoming an automobile mechanic. Don’t know how that ended up, but we know how it started.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26687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rod morseth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31510"/>
            <a:ext cx="5318747" cy="53454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152400"/>
            <a:ext cx="4626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Rod </a:t>
            </a:r>
            <a:r>
              <a:rPr lang="en-US" sz="6000" dirty="0" err="1" smtClean="0"/>
              <a:t>Morseth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6" y="2860480"/>
            <a:ext cx="82749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Richard </a:t>
            </a:r>
            <a:r>
              <a:rPr lang="en-US" sz="2800" dirty="0" err="1"/>
              <a:t>Ekstrum</a:t>
            </a:r>
            <a:r>
              <a:rPr lang="en-US" sz="2800" dirty="0"/>
              <a:t> </a:t>
            </a:r>
            <a:r>
              <a:rPr lang="en-US" sz="2800" dirty="0" smtClean="0"/>
              <a:t>has </a:t>
            </a:r>
            <a:r>
              <a:rPr lang="en-US" sz="2800" dirty="0"/>
              <a:t>played bridge for thousands of hours according to his profile. His motto explains his devotion to the game.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28335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Richard Ekstrom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2614" y="1143001"/>
            <a:ext cx="5650720" cy="56311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0"/>
            <a:ext cx="5985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Richard </a:t>
            </a:r>
            <a:r>
              <a:rPr lang="en-US" sz="6000" dirty="0" err="1" smtClean="0"/>
              <a:t>Ekstrum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07" y="2906247"/>
            <a:ext cx="79586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Rollie</a:t>
            </a:r>
            <a:r>
              <a:rPr lang="en-US" sz="2800" dirty="0"/>
              <a:t> </a:t>
            </a:r>
            <a:r>
              <a:rPr lang="en-US" sz="2800" dirty="0" smtClean="0"/>
              <a:t>Brickman was </a:t>
            </a:r>
            <a:r>
              <a:rPr lang="en-US" sz="2800" dirty="0"/>
              <a:t>a probation officer but always dreamed of bigger </a:t>
            </a:r>
            <a:r>
              <a:rPr lang="en-US" sz="2800" dirty="0" smtClean="0"/>
              <a:t>things.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92187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Pictures\SLP Fixed\Rollie Brickman 1 (2)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40" y="1215624"/>
            <a:ext cx="7681260" cy="54472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228600"/>
            <a:ext cx="5633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Rollie</a:t>
            </a:r>
            <a:r>
              <a:rPr lang="en-US" sz="6000" dirty="0" smtClean="0"/>
              <a:t> Brickman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883364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Jim Laurie is </a:t>
            </a:r>
            <a:r>
              <a:rPr lang="en-US" sz="2800" dirty="0" smtClean="0"/>
              <a:t>a </a:t>
            </a:r>
            <a:r>
              <a:rPr lang="en-US" sz="2800" dirty="0"/>
              <a:t>book seller in a time when, as you can see, that’s not an easy job.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420868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Jim Laurie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42519"/>
            <a:ext cx="4800600" cy="56868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0"/>
            <a:ext cx="3752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Jim Laurie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283831"/>
            <a:ext cx="8305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Jim </a:t>
            </a:r>
            <a:r>
              <a:rPr lang="en-US" sz="2800" dirty="0" err="1"/>
              <a:t>Malisow</a:t>
            </a:r>
            <a:r>
              <a:rPr lang="en-US" sz="2800" dirty="0"/>
              <a:t> didn’t begin selling Cadillac’s – he had to work his way up.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9386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6" y="2952015"/>
            <a:ext cx="83511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Greg Shank was </a:t>
            </a:r>
            <a:r>
              <a:rPr lang="en-US" sz="2800" dirty="0" smtClean="0"/>
              <a:t>treasurer </a:t>
            </a:r>
            <a:r>
              <a:rPr lang="en-US" sz="2800" dirty="0"/>
              <a:t>of sophomore </a:t>
            </a:r>
            <a:r>
              <a:rPr lang="en-US" sz="2800" dirty="0" smtClean="0"/>
              <a:t>class </a:t>
            </a:r>
            <a:r>
              <a:rPr lang="en-US" sz="2800" dirty="0"/>
              <a:t>and student </a:t>
            </a:r>
            <a:r>
              <a:rPr lang="en-US" sz="2800" dirty="0" smtClean="0"/>
              <a:t>council and president </a:t>
            </a:r>
            <a:r>
              <a:rPr lang="en-US" sz="2800" dirty="0"/>
              <a:t>of all school Hi Y. </a:t>
            </a:r>
            <a:r>
              <a:rPr lang="en-US" sz="2800" dirty="0" smtClean="0"/>
              <a:t>But </a:t>
            </a:r>
            <a:r>
              <a:rPr lang="en-US" sz="2800" dirty="0"/>
              <a:t>his dream was to own a chocolate factory.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21448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Pictures\SLP Fixed\greg shank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431106" cy="46165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228600"/>
            <a:ext cx="4176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Greg Shank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07" y="2826154"/>
            <a:ext cx="82634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Jane </a:t>
            </a:r>
            <a:r>
              <a:rPr lang="en-US" sz="2800" dirty="0" err="1" smtClean="0"/>
              <a:t>Thorbeck’s</a:t>
            </a:r>
            <a:r>
              <a:rPr lang="en-US" sz="2800" dirty="0" smtClean="0"/>
              <a:t> </a:t>
            </a:r>
            <a:r>
              <a:rPr lang="en-US" sz="2800" dirty="0"/>
              <a:t>career in psychology led to her discovery that “sometimes a cigar is just a cigar.”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83783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owner\Pictures\SLP Fixed\Jane T 1 cop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01779"/>
            <a:ext cx="6250892" cy="585622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80961" y="0"/>
            <a:ext cx="47820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Jane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Thorbeck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07" y="2803270"/>
            <a:ext cx="81872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Andrea </a:t>
            </a:r>
            <a:r>
              <a:rPr lang="en-US" sz="2800" dirty="0" err="1"/>
              <a:t>Gorel’s</a:t>
            </a:r>
            <a:r>
              <a:rPr lang="en-US" sz="2800" dirty="0"/>
              <a:t> press photography career led to connections with interesting subjects.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36099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owner\Pictures\SLP Fixed\andrea gorel (2)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7167080" cy="48859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228600"/>
            <a:ext cx="4854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Andrea </a:t>
            </a:r>
            <a:r>
              <a:rPr lang="en-US" sz="6000" dirty="0" err="1" smtClean="0"/>
              <a:t>Gorel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189" y="3123644"/>
            <a:ext cx="80882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While Charles Gill was </a:t>
            </a:r>
            <a:r>
              <a:rPr lang="en-US" sz="2800" dirty="0" smtClean="0"/>
              <a:t>known </a:t>
            </a:r>
            <a:r>
              <a:rPr lang="en-US" sz="2800" dirty="0"/>
              <a:t>for his cross dressing costumes at pep fests, he showed his </a:t>
            </a:r>
            <a:r>
              <a:rPr lang="en-US" sz="2800" dirty="0" err="1"/>
              <a:t>studly</a:t>
            </a:r>
            <a:r>
              <a:rPr lang="en-US" sz="2800" dirty="0"/>
              <a:t> side after high school.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10354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Charles G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664" y="1219200"/>
            <a:ext cx="4762736" cy="5638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07976" y="228600"/>
            <a:ext cx="41280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Charles Gill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374" y="2883364"/>
            <a:ext cx="85456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Steve </a:t>
            </a:r>
            <a:r>
              <a:rPr lang="en-US" sz="2800" dirty="0" err="1"/>
              <a:t>Levitus</a:t>
            </a:r>
            <a:r>
              <a:rPr lang="en-US" sz="2800" dirty="0"/>
              <a:t> was a successful insurance agent. Perhaps you’ve seen his commercials.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81895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steve levitus 2 cop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77510"/>
            <a:ext cx="4843907" cy="519469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54088" y="0"/>
            <a:ext cx="44358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Steve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Levitus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Jim Malis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20" y="1040524"/>
            <a:ext cx="8075180" cy="53602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50265" y="228600"/>
            <a:ext cx="42434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Jim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Malisow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07" y="2963457"/>
            <a:ext cx="83396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Patrick </a:t>
            </a:r>
            <a:r>
              <a:rPr lang="en-US" sz="2800" dirty="0" err="1"/>
              <a:t>Greffin</a:t>
            </a:r>
            <a:r>
              <a:rPr lang="en-US" sz="2800" dirty="0"/>
              <a:t> was a Navy corpsman medic shown here with some of his pals.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593098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SLP Fixed\Patrick Greffi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985827"/>
            <a:ext cx="5410200" cy="542079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84783" y="0"/>
            <a:ext cx="4974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Patrick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Greffin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997783"/>
            <a:ext cx="8153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Mahryam</a:t>
            </a:r>
            <a:r>
              <a:rPr lang="en-US" sz="2800" dirty="0"/>
              <a:t> Daniels as a therapist coined the </a:t>
            </a:r>
            <a:r>
              <a:rPr lang="en-US" sz="2800" dirty="0" smtClean="0"/>
              <a:t>therapy term </a:t>
            </a:r>
            <a:r>
              <a:rPr lang="en-US" sz="2800" dirty="0"/>
              <a:t>“tough </a:t>
            </a:r>
            <a:r>
              <a:rPr lang="en-US" sz="2800" dirty="0" smtClean="0"/>
              <a:t>love.”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54537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Mahryam Daniels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1007120"/>
            <a:ext cx="4343400" cy="51148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0"/>
            <a:ext cx="4671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Mahryam</a:t>
            </a:r>
            <a:r>
              <a:rPr lang="en-US" sz="4400" dirty="0" smtClean="0"/>
              <a:t> Daniels</a:t>
            </a:r>
            <a:endParaRPr lang="en-US" sz="4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09225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Barb Bowers Has a secret, exclusive relationship with someone we all know. </a:t>
            </a:r>
            <a:r>
              <a:rPr lang="en-US" sz="2800" dirty="0" err="1" smtClean="0"/>
              <a:t>Shh</a:t>
            </a:r>
            <a:r>
              <a:rPr lang="en-US" sz="2800" dirty="0" smtClean="0"/>
              <a:t>!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70743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wner\Pictures\SLP Fixed\barb bowers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5475279" cy="535937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69502" y="0"/>
            <a:ext cx="42049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Barb Bowers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2894805"/>
            <a:ext cx="82026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Oops</a:t>
            </a:r>
            <a:r>
              <a:rPr lang="en-US" sz="2800" dirty="0"/>
              <a:t>, Sheila Reiter seems to have had a secret, exclusive relationship with someone we all know. </a:t>
            </a:r>
            <a:r>
              <a:rPr lang="en-US" sz="2800" dirty="0" smtClean="0"/>
              <a:t>(This </a:t>
            </a:r>
            <a:r>
              <a:rPr lang="en-US" sz="2800" dirty="0"/>
              <a:t>picture was photo shopped to make the boy friend’s eyes look straight ahead</a:t>
            </a:r>
            <a:r>
              <a:rPr lang="en-US" sz="2800" dirty="0" smtClean="0"/>
              <a:t>).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61241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owner\Pictures\SLP Fixed\sheila reiter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139" y="1447801"/>
            <a:ext cx="7146025" cy="53856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1031" y="304800"/>
            <a:ext cx="4281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Sheila Reiter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85" y="2791828"/>
            <a:ext cx="85264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Oy</a:t>
            </a:r>
            <a:r>
              <a:rPr lang="en-US" sz="2800" dirty="0"/>
              <a:t>, </a:t>
            </a:r>
            <a:r>
              <a:rPr lang="en-US" sz="2800" dirty="0" smtClean="0"/>
              <a:t>it appears that Pat </a:t>
            </a:r>
            <a:r>
              <a:rPr lang="en-US" sz="2800" dirty="0" err="1"/>
              <a:t>Jesperson</a:t>
            </a:r>
            <a:r>
              <a:rPr lang="en-US" sz="2800" dirty="0"/>
              <a:t> has a secret, exclusive relationship with someone we all know. Again this was photo shopped to make his eyes look straight ahead.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80552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pat jesperso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57679"/>
            <a:ext cx="7192839" cy="49669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228600"/>
            <a:ext cx="47580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Pat </a:t>
            </a:r>
            <a:r>
              <a:rPr lang="en-US" sz="6000" dirty="0" err="1" smtClean="0"/>
              <a:t>Jesperson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919" y="3306714"/>
            <a:ext cx="79394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Terry Hamlin had a secret visit to Alaska and this is what resulted.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03996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222" y="2974899"/>
            <a:ext cx="84197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Terry Hawkins </a:t>
            </a:r>
            <a:r>
              <a:rPr lang="en-US" sz="2800" dirty="0" smtClean="0"/>
              <a:t>went </a:t>
            </a:r>
            <a:r>
              <a:rPr lang="en-US" sz="2800" dirty="0"/>
              <a:t>from Blue Tri club in high school to a very different club after </a:t>
            </a:r>
            <a:r>
              <a:rPr lang="en-US" sz="2800" dirty="0" smtClean="0"/>
              <a:t>graduating.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2199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terry hawkins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961689"/>
            <a:ext cx="4953000" cy="57298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84783" y="0"/>
            <a:ext cx="4974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Terry Hawkins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63" y="2860480"/>
            <a:ext cx="84845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found the picture that captured the moment John </a:t>
            </a:r>
            <a:r>
              <a:rPr lang="en-US" sz="2800" dirty="0" err="1"/>
              <a:t>Skartvedt</a:t>
            </a:r>
            <a:r>
              <a:rPr lang="en-US" sz="2800" dirty="0"/>
              <a:t> announced he was a Democrat.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797268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john skartved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404" y="1171342"/>
            <a:ext cx="7101996" cy="553537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9134" y="152400"/>
            <a:ext cx="5025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John </a:t>
            </a:r>
            <a:r>
              <a:rPr lang="en-US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Skartvedt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3" y="3272389"/>
            <a:ext cx="83968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Marilyn </a:t>
            </a:r>
            <a:r>
              <a:rPr lang="en-US" sz="2800" dirty="0" err="1"/>
              <a:t>Quello</a:t>
            </a:r>
            <a:r>
              <a:rPr lang="en-US" sz="2800" dirty="0"/>
              <a:t> is </a:t>
            </a:r>
            <a:r>
              <a:rPr lang="en-US" sz="2800" dirty="0" smtClean="0"/>
              <a:t>having </a:t>
            </a:r>
            <a:r>
              <a:rPr lang="en-US" sz="2800" dirty="0"/>
              <a:t>a nice life, but never got over being a homecoming queen candidate.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88530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marilyn quello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800253" cy="50755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304800"/>
            <a:ext cx="4902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Marilyn </a:t>
            </a:r>
            <a:r>
              <a:rPr lang="en-US" sz="5400" dirty="0" err="1" smtClean="0"/>
              <a:t>Quello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018" y="2871922"/>
            <a:ext cx="84769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Ever wonder what Paul </a:t>
            </a:r>
            <a:r>
              <a:rPr lang="en-US" sz="2800" dirty="0" err="1"/>
              <a:t>Kronick</a:t>
            </a:r>
            <a:r>
              <a:rPr lang="en-US" sz="2800" dirty="0"/>
              <a:t> did in Central America? We’re not sure but we think it was revolutionary.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823353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paul kronick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932" y="1295400"/>
            <a:ext cx="6768885" cy="480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92558" y="152400"/>
            <a:ext cx="43588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Paul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Kronick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222" y="3066434"/>
            <a:ext cx="84959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Mary </a:t>
            </a:r>
            <a:r>
              <a:rPr lang="en-US" sz="2800" dirty="0" err="1"/>
              <a:t>Skalet</a:t>
            </a:r>
            <a:r>
              <a:rPr lang="en-US" sz="2800" dirty="0"/>
              <a:t> filled </a:t>
            </a:r>
            <a:r>
              <a:rPr lang="en-US" sz="2800" dirty="0" smtClean="0"/>
              <a:t>lots </a:t>
            </a:r>
            <a:r>
              <a:rPr lang="en-US" sz="2800" dirty="0"/>
              <a:t>of different roles for Hopkins schools, but is known now for her artist </a:t>
            </a:r>
            <a:r>
              <a:rPr lang="en-US" sz="2800" dirty="0" smtClean="0"/>
              <a:t>skills. </a:t>
            </a:r>
            <a:r>
              <a:rPr lang="en-US" sz="2800" dirty="0"/>
              <a:t>Especially with fabric and yarn. Ah, it’s not polite to point Mary.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24794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mary skalet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6183956" cy="5181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0"/>
            <a:ext cx="3873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Mary </a:t>
            </a:r>
            <a:r>
              <a:rPr lang="en-US" sz="5400" dirty="0" err="1" smtClean="0"/>
              <a:t>Skalet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slp michael hamlin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37936"/>
            <a:ext cx="5257800" cy="552297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15616" y="228600"/>
            <a:ext cx="4512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Terry Hamlin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81" y="2791828"/>
            <a:ext cx="82788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Marshall Schwartz is a successful doctor in real life, but we all have come to know him as Dr. </a:t>
            </a:r>
            <a:r>
              <a:rPr lang="en-US" sz="2800" dirty="0" err="1"/>
              <a:t>McSteamy</a:t>
            </a:r>
            <a:r>
              <a:rPr lang="en-US" sz="2800" dirty="0"/>
              <a:t> on TV.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15169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marshall schwartz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75036"/>
            <a:ext cx="6666111" cy="50209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0"/>
            <a:ext cx="5923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Marshall Schwartz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7" y="2620199"/>
            <a:ext cx="83511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Kathy Martin was Glee </a:t>
            </a:r>
            <a:r>
              <a:rPr lang="en-US" sz="2800" dirty="0" smtClean="0"/>
              <a:t>Club </a:t>
            </a:r>
            <a:r>
              <a:rPr lang="en-US" sz="2800" dirty="0"/>
              <a:t>singer who turned to a successful career at IBM and as a mom after her professional tryout somehow failed.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28897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SLP Fixed\kathy martin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297" y="1143000"/>
            <a:ext cx="3993704" cy="53467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152400"/>
            <a:ext cx="4326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Kathy Martin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629" y="2803270"/>
            <a:ext cx="80767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Marilyn </a:t>
            </a:r>
            <a:r>
              <a:rPr lang="en-US" sz="2800" dirty="0" err="1"/>
              <a:t>Vinokour</a:t>
            </a:r>
            <a:r>
              <a:rPr lang="en-US" sz="2800" dirty="0"/>
              <a:t> was </a:t>
            </a:r>
            <a:r>
              <a:rPr lang="en-US" sz="2800" dirty="0" smtClean="0"/>
              <a:t>a </a:t>
            </a:r>
            <a:r>
              <a:rPr lang="en-US" sz="2800" dirty="0"/>
              <a:t>dedicated teacher for Hopkins schools, but even she would have to take a break sometimes.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727160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Pictures\SLP Fixed\Marilyn Vinokour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86" y="1519238"/>
            <a:ext cx="8158729" cy="48053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65409" y="228600"/>
            <a:ext cx="6013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Marilyn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Vinokour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223" y="2723177"/>
            <a:ext cx="81911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Gene Erickson was </a:t>
            </a:r>
            <a:r>
              <a:rPr lang="en-US" sz="2800" dirty="0" smtClean="0"/>
              <a:t>disappointed </a:t>
            </a:r>
            <a:r>
              <a:rPr lang="en-US" sz="2800" dirty="0"/>
              <a:t>that the fur lined jock strap </a:t>
            </a:r>
            <a:r>
              <a:rPr lang="en-US" sz="2800" dirty="0" smtClean="0"/>
              <a:t>Mr. </a:t>
            </a:r>
            <a:r>
              <a:rPr lang="en-US" sz="2800" dirty="0" err="1"/>
              <a:t>Griak</a:t>
            </a:r>
            <a:r>
              <a:rPr lang="en-US" sz="2800" dirty="0"/>
              <a:t> promised him never showed up. Until today.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64596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gene erick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143000"/>
            <a:ext cx="3200401" cy="53214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228600"/>
            <a:ext cx="5109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Gene Erickson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444" y="2952015"/>
            <a:ext cx="72383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/>
              <a:t>SEE YOU ALL AT OUR 60th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34086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905000"/>
            <a:ext cx="8131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Want your photo?</a:t>
            </a:r>
          </a:p>
          <a:p>
            <a:r>
              <a:rPr lang="en-US" sz="5400" dirty="0" smtClean="0"/>
              <a:t>E-mail:</a:t>
            </a:r>
          </a:p>
          <a:p>
            <a:r>
              <a:rPr lang="en-US" sz="5400" dirty="0" smtClean="0"/>
              <a:t>lieboje@hotmail.com</a:t>
            </a:r>
            <a:endParaRPr lang="en-US" sz="54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67" y="3249505"/>
            <a:ext cx="78136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This recently discovered picture of Cheryl </a:t>
            </a:r>
            <a:r>
              <a:rPr lang="en-US" sz="2800" dirty="0" smtClean="0"/>
              <a:t>(</a:t>
            </a:r>
            <a:r>
              <a:rPr lang="en-US" sz="2800" dirty="0" err="1" smtClean="0"/>
              <a:t>Chickie</a:t>
            </a:r>
            <a:r>
              <a:rPr lang="en-US" sz="2800" dirty="0"/>
              <a:t>) Weinberg's birth explains </a:t>
            </a:r>
            <a:r>
              <a:rPr lang="en-US" sz="2800" dirty="0" smtClean="0"/>
              <a:t>everything.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326312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chickie weinberg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7391400" cy="53090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92149" y="228600"/>
            <a:ext cx="7359708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Cheryl “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Chickie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” Weinberg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al ono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752601"/>
            <a:ext cx="5177487" cy="50331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315887" y="457200"/>
            <a:ext cx="25122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 Ono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951" y="3272389"/>
            <a:ext cx="80424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Howard Katz has 8 grandchildren – an </a:t>
            </a:r>
            <a:r>
              <a:rPr lang="en-US" sz="2800" dirty="0" err="1" smtClean="0"/>
              <a:t>Octogrampa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27286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howard katz 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048912" cy="51404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73323" y="0"/>
            <a:ext cx="4397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Howard Katz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92" y="3363924"/>
            <a:ext cx="80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And he exploited his circumstances </a:t>
            </a:r>
            <a:r>
              <a:rPr lang="en-US" sz="2800" dirty="0" smtClean="0"/>
              <a:t>shamelessly.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35837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howard katz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297" y="990601"/>
            <a:ext cx="7298712" cy="525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73325" y="0"/>
            <a:ext cx="4397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Howard Katz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511" y="3524111"/>
            <a:ext cx="77490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This one for Nancy Sergeant was too easy, so we had to do another one . . 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38120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nancy sargeant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5937336" cy="54090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0"/>
            <a:ext cx="5591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Nancy </a:t>
            </a:r>
            <a:r>
              <a:rPr lang="en-US" sz="6000" dirty="0" err="1" smtClean="0"/>
              <a:t>Sargeant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459" y="3535553"/>
            <a:ext cx="80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Nancy was a micro-biologist.  What is a microbiologist, you might ask.  Here is a biologist, a micro-biologist and a molecular biologist.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8014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nancy sargeant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7826051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304800"/>
            <a:ext cx="4512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Nancy </a:t>
            </a:r>
            <a:r>
              <a:rPr lang="en-US" sz="4800" dirty="0" err="1" smtClean="0"/>
              <a:t>Sargeant</a:t>
            </a:r>
            <a:endParaRPr lang="en-US" sz="48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477" y="3341040"/>
            <a:ext cx="72693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/>
              <a:t>What more can we say about Diane Cannon!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82482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diane cannon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745" y="914400"/>
            <a:ext cx="4812656" cy="593698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80962" y="0"/>
            <a:ext cx="47820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Diane Cannon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29131"/>
            <a:ext cx="7924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Art </a:t>
            </a:r>
            <a:r>
              <a:rPr lang="en-US" sz="2800" dirty="0"/>
              <a:t>teacher, kitchen bath designer, band conductor, adoptive </a:t>
            </a:r>
            <a:r>
              <a:rPr lang="en-US" sz="2800" dirty="0" smtClean="0"/>
              <a:t>mother - </a:t>
            </a:r>
            <a:r>
              <a:rPr lang="en-US" sz="2800" dirty="0"/>
              <a:t>Jackie </a:t>
            </a:r>
            <a:r>
              <a:rPr lang="en-US" sz="2800" dirty="0" err="1"/>
              <a:t>Dubbe</a:t>
            </a:r>
            <a:r>
              <a:rPr lang="en-US" sz="2800" dirty="0"/>
              <a:t> can do it 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8432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3295273"/>
            <a:ext cx="533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Who has the best name ever?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21680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idy kle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1083392"/>
            <a:ext cx="5538460" cy="50126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24200" y="152400"/>
            <a:ext cx="3581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Clue!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Pictures\SLP Fixed\slp idy kle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1031108"/>
            <a:ext cx="4191000" cy="549516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69640" y="228600"/>
            <a:ext cx="3204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Idy</a:t>
            </a:r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Klein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93" y="3226621"/>
            <a:ext cx="7726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Bill </a:t>
            </a:r>
            <a:r>
              <a:rPr lang="en-US" sz="2800" dirty="0" err="1"/>
              <a:t>Ludwell</a:t>
            </a:r>
            <a:r>
              <a:rPr lang="en-US" sz="2800" dirty="0"/>
              <a:t> was a food inspector and he worked for Butterball.  </a:t>
            </a:r>
            <a:r>
              <a:rPr lang="en-US" sz="2800" dirty="0" err="1"/>
              <a:t>Chickie</a:t>
            </a:r>
            <a:r>
              <a:rPr lang="en-US" sz="2800" dirty="0"/>
              <a:t>, if he approaches you over the weekend, run away.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96140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owner\Pictures\SLP Fixed\slp bill ludwil (2)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838200"/>
            <a:ext cx="5520887" cy="593165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61861" y="0"/>
            <a:ext cx="3820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Bill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Ludwil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951" y="3421134"/>
            <a:ext cx="7890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We always wondered why Phil </a:t>
            </a:r>
            <a:r>
              <a:rPr lang="en-US" sz="2800" dirty="0" err="1"/>
              <a:t>Homme</a:t>
            </a:r>
            <a:r>
              <a:rPr lang="en-US" sz="2800" dirty="0"/>
              <a:t> sat on the track during meets.  Now we know.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66630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Pictures\SLP Fixed\Phil Homme 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08180" cy="56810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71800" y="304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Phil </a:t>
            </a:r>
            <a:r>
              <a:rPr lang="en-US" sz="3600" dirty="0" err="1" smtClean="0"/>
              <a:t>Homme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64437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273" y="3501227"/>
            <a:ext cx="80843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Fern’ </a:t>
            </a:r>
            <a:r>
              <a:rPr lang="en-US" sz="2800" dirty="0" err="1"/>
              <a:t>Rosoff’s</a:t>
            </a:r>
            <a:r>
              <a:rPr lang="en-US" sz="2800" dirty="0"/>
              <a:t> ran a company that produced jingles in NY. She met her </a:t>
            </a:r>
            <a:r>
              <a:rPr lang="en-US" sz="2800" dirty="0" smtClean="0"/>
              <a:t>husband </a:t>
            </a:r>
            <a:r>
              <a:rPr lang="en-US" sz="2800" dirty="0"/>
              <a:t>Philip who is from Australia.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94348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SLP Fixed\Fern Rosoff and Australian Husb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36494"/>
            <a:ext cx="5410200" cy="56062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09152" y="228600"/>
            <a:ext cx="3725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Fern </a:t>
            </a:r>
            <a:r>
              <a:rPr lang="en-US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Rosoff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037" y="3386808"/>
            <a:ext cx="77337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Rick </a:t>
            </a:r>
            <a:r>
              <a:rPr lang="en-US" sz="2800" dirty="0" err="1"/>
              <a:t>Zuckman</a:t>
            </a:r>
            <a:r>
              <a:rPr lang="en-US" sz="2800" dirty="0"/>
              <a:t> was suspended from the Co-ed soccer league immediately after the singing of the national anthem.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04874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jackie dub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899142"/>
            <a:ext cx="4531024" cy="573894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96379" y="0"/>
            <a:ext cx="45512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Jackie </a:t>
            </a:r>
            <a:r>
              <a:rPr lang="en-US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Dubbe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SLP Fixed\rick zuckma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54124"/>
            <a:ext cx="5867399" cy="53784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228600"/>
            <a:ext cx="51427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Rick </a:t>
            </a:r>
            <a:r>
              <a:rPr lang="en-US" sz="6000" dirty="0" err="1" smtClean="0"/>
              <a:t>Zuckman</a:t>
            </a:r>
            <a:endParaRPr lang="en-US" sz="6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92" y="3421134"/>
            <a:ext cx="78024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Ricki</a:t>
            </a:r>
            <a:r>
              <a:rPr lang="en-US" sz="2800" dirty="0"/>
              <a:t> </a:t>
            </a:r>
            <a:r>
              <a:rPr lang="en-US" sz="2800" dirty="0" smtClean="0"/>
              <a:t>Mayes’ </a:t>
            </a:r>
            <a:r>
              <a:rPr lang="en-US" sz="2800" dirty="0"/>
              <a:t>souvenir from her trip to Italy. He said she was his one and only.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65706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wner\Pictures\SLP Fixed\slp Ricki May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876272"/>
            <a:ext cx="5791200" cy="59817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75162" y="0"/>
            <a:ext cx="4993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Ricki</a:t>
            </a:r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Mayes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511" y="3306714"/>
            <a:ext cx="79776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John Valentine’s track success advanced substantially when he began running in the 90 and above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24854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Pictures\SLP Fixed\john valentine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60" y="1447800"/>
            <a:ext cx="7323821" cy="5029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13825" y="228600"/>
            <a:ext cx="47163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John Valentine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749" y="3478343"/>
            <a:ext cx="82520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Jon </a:t>
            </a:r>
            <a:r>
              <a:rPr lang="en-US" sz="2800" dirty="0" err="1"/>
              <a:t>L</a:t>
            </a:r>
            <a:r>
              <a:rPr lang="en-US" sz="2800" dirty="0" err="1" smtClean="0"/>
              <a:t>iss</a:t>
            </a:r>
            <a:r>
              <a:rPr lang="en-US" sz="2800" dirty="0" smtClean="0"/>
              <a:t> </a:t>
            </a:r>
            <a:r>
              <a:rPr lang="en-US" sz="2800" dirty="0"/>
              <a:t>still owns national camera exchange. You should be able to recognize him at dinner tomorrow night.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96619" y="21053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93130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Pictures\SLP Fixed\john li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82490"/>
            <a:ext cx="5562600" cy="583036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79257" y="0"/>
            <a:ext cx="3185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Jon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Liss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325" y="3501227"/>
            <a:ext cx="7291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Bob </a:t>
            </a:r>
            <a:r>
              <a:rPr lang="en-US" sz="2800" dirty="0" err="1"/>
              <a:t>Dockman</a:t>
            </a:r>
            <a:r>
              <a:rPr lang="en-US" sz="2800" dirty="0"/>
              <a:t> is not just an insurance agent – he is the king of insurance agents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51961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9433" y="0"/>
            <a:ext cx="47051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Bob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Dockman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owner\Pictures\SLP Fixed\Bob Dockman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03667"/>
            <a:ext cx="4495799" cy="5784378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33" y="3501227"/>
            <a:ext cx="80195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Bruce Ritchie went from the swim team to modeling adult </a:t>
            </a:r>
            <a:r>
              <a:rPr lang="en-US" sz="2800" dirty="0" smtClean="0"/>
              <a:t>swimwear.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83387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1" y="3238063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sz="2800" dirty="0"/>
              <a:t>Carol </a:t>
            </a:r>
            <a:r>
              <a:rPr lang="en-US" sz="2800" dirty="0" err="1"/>
              <a:t>Waataja</a:t>
            </a:r>
            <a:r>
              <a:rPr lang="en-US" sz="2800" dirty="0"/>
              <a:t> </a:t>
            </a:r>
            <a:r>
              <a:rPr lang="en-US" sz="2800" dirty="0" smtClean="0"/>
              <a:t>learned </a:t>
            </a:r>
            <a:r>
              <a:rPr lang="en-US" sz="2800" dirty="0"/>
              <a:t>that, at least in dental </a:t>
            </a:r>
            <a:r>
              <a:rPr lang="en-US" sz="2800" dirty="0" smtClean="0"/>
              <a:t>hygiene, </a:t>
            </a:r>
            <a:r>
              <a:rPr lang="en-US" sz="2800" dirty="0"/>
              <a:t>size does </a:t>
            </a:r>
            <a:r>
              <a:rPr lang="en-US" sz="2800" dirty="0" smtClean="0"/>
              <a:t>matter.</a:t>
            </a:r>
            <a:endParaRPr lang="en-US" sz="2800" dirty="0"/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3719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SLP Fixed\bruce ritchie 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036412"/>
            <a:ext cx="3429001" cy="57738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38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Bruce Ritchie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20103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597" y="3535553"/>
            <a:ext cx="78976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David Johnson </a:t>
            </a:r>
            <a:r>
              <a:rPr lang="en-US" sz="2800" dirty="0" smtClean="0"/>
              <a:t>considered </a:t>
            </a:r>
            <a:r>
              <a:rPr lang="en-US" sz="2800" dirty="0"/>
              <a:t>a run for governor now that Jessie Ventura is out of </a:t>
            </a:r>
            <a:r>
              <a:rPr lang="en-US" sz="2800" dirty="0" smtClean="0"/>
              <a:t>politics.</a:t>
            </a:r>
            <a:endParaRPr lang="en-US" sz="28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10406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Pictures\SLP Fixed\david john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902" y="990600"/>
            <a:ext cx="6738583" cy="5715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04018" y="0"/>
            <a:ext cx="49359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David Johnson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5" y="3787275"/>
            <a:ext cx="83092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Bob Copeland and Karen Olson here pictured on their wedding day and next as they were leaving on their honeymoon.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0619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LP Fixed\Copeland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199"/>
            <a:ext cx="6096000" cy="55834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354" y="0"/>
            <a:ext cx="90653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Karen Olsen/Bob Copeland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Copeland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391" y="914400"/>
            <a:ext cx="7926185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5915" y="0"/>
            <a:ext cx="8892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Bob Copeland/Karen Olsen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629" y="3844485"/>
            <a:ext cx="83053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Judy </a:t>
            </a:r>
            <a:r>
              <a:rPr lang="en-US" sz="2800" dirty="0" smtClean="0"/>
              <a:t>Bowers</a:t>
            </a:r>
            <a:r>
              <a:rPr lang="en-US" sz="2800" b="1" dirty="0" smtClean="0"/>
              <a:t> </a:t>
            </a:r>
            <a:r>
              <a:rPr lang="en-US" sz="2800" dirty="0" smtClean="0"/>
              <a:t>went </a:t>
            </a:r>
            <a:r>
              <a:rPr lang="en-US" sz="2800" dirty="0"/>
              <a:t>from working on the junior class play to Hollywood where she helped out this young actor.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3989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judy b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878637"/>
            <a:ext cx="5791200" cy="590900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69502" y="0"/>
            <a:ext cx="42049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Judy Bowers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425" y="3627088"/>
            <a:ext cx="8286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Diane </a:t>
            </a:r>
            <a:r>
              <a:rPr lang="en-US" sz="2800" dirty="0" smtClean="0"/>
              <a:t>Ward was </a:t>
            </a:r>
            <a:r>
              <a:rPr lang="en-US" sz="2800" dirty="0"/>
              <a:t>very sad when she wasn’t selected homecoming queen.  However dreams never die. We’re happy to say she achieved her goal.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301311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SLP Fixed\Diane 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157130" cy="49209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457200"/>
            <a:ext cx="4325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Diane Ward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06870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carol waata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688" y="1066800"/>
            <a:ext cx="8715376" cy="5181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57907" y="152400"/>
            <a:ext cx="46281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Carol </a:t>
            </a:r>
            <a:r>
              <a:rPr lang="en-US" sz="5400" b="1" cap="none" spc="0" dirty="0" err="1" smtClean="0">
                <a:ln/>
                <a:solidFill>
                  <a:schemeClr val="accent3"/>
                </a:solidFill>
                <a:effectLst/>
              </a:rPr>
              <a:t>Waataja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SLP Fixed\Diane 2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3886200" cy="49874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228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Diane Ward</a:t>
            </a:r>
            <a:endParaRPr lang="en-US" sz="4000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514600"/>
            <a:ext cx="83321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There was recently an opening for a job at the Vatican.  A few of our classmates applied for the job. Although each could have done the job, as the following </a:t>
            </a:r>
            <a:r>
              <a:rPr lang="en-US" sz="2800" dirty="0" err="1" smtClean="0"/>
              <a:t>pictires</a:t>
            </a:r>
            <a:r>
              <a:rPr lang="en-US" sz="2800" dirty="0" smtClean="0"/>
              <a:t> demonstrate, none </a:t>
            </a:r>
            <a:r>
              <a:rPr lang="en-US" sz="2800" dirty="0"/>
              <a:t>were selected, which makes </a:t>
            </a:r>
            <a:r>
              <a:rPr lang="en-US" sz="2800" dirty="0" err="1" smtClean="0"/>
              <a:t>usfeel</a:t>
            </a:r>
            <a:r>
              <a:rPr lang="en-US" sz="2800" dirty="0" smtClean="0"/>
              <a:t> </a:t>
            </a:r>
            <a:r>
              <a:rPr lang="en-US" sz="2800" dirty="0"/>
              <a:t>as though the Vatican might not be an equal opportunity employer.</a:t>
            </a:r>
          </a:p>
          <a:p>
            <a:pPr algn="just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2514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Marshall </a:t>
            </a:r>
            <a:r>
              <a:rPr lang="en-US" dirty="0" err="1" smtClean="0"/>
              <a:t>Lebow</a:t>
            </a:r>
            <a:endParaRPr lang="en-US" dirty="0"/>
          </a:p>
        </p:txBody>
      </p:sp>
      <p:pic>
        <p:nvPicPr>
          <p:cNvPr id="4" name="Content Placeholder 3" descr="Pope Marsha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4322" y="1219201"/>
            <a:ext cx="5817078" cy="5605548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 </a:t>
            </a:r>
            <a:r>
              <a:rPr lang="en-US" dirty="0" err="1" smtClean="0"/>
              <a:t>Savitt</a:t>
            </a:r>
            <a:endParaRPr lang="en-US" dirty="0"/>
          </a:p>
        </p:txBody>
      </p:sp>
      <p:pic>
        <p:nvPicPr>
          <p:cNvPr id="4" name="Content Placeholder 3" descr="Pope Dou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7000" y="1272298"/>
            <a:ext cx="3810000" cy="5364329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 </a:t>
            </a:r>
            <a:r>
              <a:rPr lang="en-US" dirty="0" err="1" smtClean="0"/>
              <a:t>Shiff</a:t>
            </a:r>
            <a:endParaRPr lang="en-US" dirty="0"/>
          </a:p>
        </p:txBody>
      </p:sp>
      <p:pic>
        <p:nvPicPr>
          <p:cNvPr id="4" name="Content Placeholder 3" descr="Pope Bo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220373"/>
            <a:ext cx="7086600" cy="5560253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/>
              <a:t>Roger Harrington was Kicked out of the band for radical hair style.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02064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Roger Harrington</a:t>
            </a:r>
            <a:endParaRPr lang="en-US" dirty="0"/>
          </a:p>
        </p:txBody>
      </p:sp>
      <p:pic>
        <p:nvPicPr>
          <p:cNvPr id="4" name="Content Placeholder 3" descr="roger harringt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212850"/>
            <a:ext cx="8153400" cy="5353050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/>
              <a:t>Richard, The Body, Sweet contemplating running for governor of </a:t>
            </a:r>
            <a:r>
              <a:rPr lang="en-US" dirty="0" smtClean="0"/>
              <a:t>Minnesota.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0040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Sweet</a:t>
            </a:r>
            <a:endParaRPr lang="en-US" dirty="0"/>
          </a:p>
        </p:txBody>
      </p:sp>
      <p:pic>
        <p:nvPicPr>
          <p:cNvPr id="4" name="Content Placeholder 3" descr="Sweet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1" y="1190162"/>
            <a:ext cx="4724400" cy="4760741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/>
              <a:t>Apparently dancing with the </a:t>
            </a:r>
            <a:r>
              <a:rPr lang="en-US" dirty="0" err="1"/>
              <a:t>Parkettes</a:t>
            </a:r>
            <a:r>
              <a:rPr lang="en-US" dirty="0"/>
              <a:t> and swimming with the </a:t>
            </a:r>
            <a:r>
              <a:rPr lang="en-US" dirty="0" err="1"/>
              <a:t>Surfbelles</a:t>
            </a:r>
            <a:r>
              <a:rPr lang="en-US" dirty="0"/>
              <a:t>, got Sue </a:t>
            </a:r>
            <a:r>
              <a:rPr lang="en-US" dirty="0" err="1"/>
              <a:t>Shol</a:t>
            </a:r>
            <a:r>
              <a:rPr lang="en-US" dirty="0"/>
              <a:t> noticed after high school.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6032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3409692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After </a:t>
            </a:r>
            <a:r>
              <a:rPr lang="en-US" sz="2800" dirty="0" err="1"/>
              <a:t>Dianes</a:t>
            </a:r>
            <a:r>
              <a:rPr lang="en-US" sz="2800" dirty="0"/>
              <a:t> 20</a:t>
            </a:r>
            <a:r>
              <a:rPr lang="en-US" sz="2800" baseline="30000" dirty="0"/>
              <a:t>th</a:t>
            </a:r>
            <a:r>
              <a:rPr lang="en-US" sz="2800" dirty="0"/>
              <a:t> reunion dance, she disappeared for a few years.  We found out where she went.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44770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owner\Pictures\SLP Fixed\sue shol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8043"/>
            <a:ext cx="7349774" cy="585995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65819" y="0"/>
            <a:ext cx="30123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Sue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Shol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951" y="3546995"/>
            <a:ext cx="83472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Sandy Swanson was the </a:t>
            </a:r>
            <a:r>
              <a:rPr lang="en-US" sz="2800" dirty="0" smtClean="0"/>
              <a:t>first </a:t>
            </a:r>
            <a:r>
              <a:rPr lang="en-US" sz="2800" dirty="0"/>
              <a:t>person in our class to have a “destination wedding.”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65620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Sandy Swanson</a:t>
            </a:r>
            <a:endParaRPr lang="en-US" dirty="0"/>
          </a:p>
        </p:txBody>
      </p:sp>
      <p:pic>
        <p:nvPicPr>
          <p:cNvPr id="4" name="Content Placeholder 3" descr="sandy swans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5694" y="1095777"/>
            <a:ext cx="7491506" cy="5381223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/>
              <a:t>Vic Lewis was always deeply involved in sports – sometimes too </a:t>
            </a:r>
            <a:r>
              <a:rPr lang="en-US" dirty="0" smtClean="0"/>
              <a:t>deeply.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121893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 Lewis</a:t>
            </a:r>
            <a:endParaRPr lang="en-US" dirty="0"/>
          </a:p>
        </p:txBody>
      </p:sp>
      <p:pic>
        <p:nvPicPr>
          <p:cNvPr id="4" name="Content Placeholder 3" descr="Victor Lewis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131957"/>
            <a:ext cx="7543800" cy="5466521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137160" indent="0">
              <a:buNone/>
            </a:pPr>
            <a:endParaRPr lang="en-US" dirty="0"/>
          </a:p>
          <a:p>
            <a:pPr marL="137160" indent="0" algn="just">
              <a:buNone/>
            </a:pPr>
            <a:r>
              <a:rPr lang="en-US" dirty="0" smtClean="0"/>
              <a:t>Roland </a:t>
            </a:r>
            <a:r>
              <a:rPr lang="en-US" dirty="0"/>
              <a:t>Carlson’s search for a life adventure was cut short when he was bounced out of the Hells Angels for being too clean cut.  Sadly, a life of normalcy, success and a little hockey followed.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44549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Roland Carlson</a:t>
            </a:r>
            <a:endParaRPr lang="en-US" dirty="0"/>
          </a:p>
        </p:txBody>
      </p:sp>
      <p:pic>
        <p:nvPicPr>
          <p:cNvPr id="4" name="Content Placeholder 3" descr="Rollie Carlson and Dennis Hopp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107017"/>
            <a:ext cx="8141208" cy="5653615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 smtClean="0"/>
              <a:t>Louise </a:t>
            </a:r>
            <a:r>
              <a:rPr lang="en-US" dirty="0" err="1"/>
              <a:t>Borgman</a:t>
            </a:r>
            <a:r>
              <a:rPr lang="en-US" dirty="0"/>
              <a:t> - The Class of 63’s emissary to finally determine if Tom Cruise is gay or </a:t>
            </a:r>
            <a:r>
              <a:rPr lang="en-US" dirty="0" smtClean="0"/>
              <a:t>straight.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54044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Louise </a:t>
            </a:r>
            <a:r>
              <a:rPr lang="en-US" dirty="0" err="1" smtClean="0"/>
              <a:t>Borgman</a:t>
            </a:r>
            <a:endParaRPr lang="en-US" dirty="0"/>
          </a:p>
        </p:txBody>
      </p:sp>
      <p:pic>
        <p:nvPicPr>
          <p:cNvPr id="4" name="Content Placeholder 3" descr="louise borgma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285640"/>
            <a:ext cx="4648200" cy="5426606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37160" indent="0" algn="just">
              <a:buNone/>
            </a:pPr>
            <a:r>
              <a:rPr lang="en-US" dirty="0" smtClean="0"/>
              <a:t>Ron </a:t>
            </a:r>
            <a:r>
              <a:rPr lang="en-US" dirty="0"/>
              <a:t>Barr has had a lifelong career as a dermatologist but for some reason people kept getting under his skin.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413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Pictures\SLP Fixed\Diane W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0822" y="369429"/>
            <a:ext cx="5659178" cy="64885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65682" y="228600"/>
            <a:ext cx="40126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Diane Ward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 Barr</a:t>
            </a:r>
            <a:endParaRPr lang="en-US" dirty="0"/>
          </a:p>
        </p:txBody>
      </p:sp>
      <p:pic>
        <p:nvPicPr>
          <p:cNvPr id="4" name="Content Placeholder 3" descr="ron bar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139091"/>
            <a:ext cx="7848600" cy="5634893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Sandy  Kohan Kept up her reputation as the fastest girl in the </a:t>
            </a:r>
            <a:r>
              <a:rPr lang="en-US" dirty="0" smtClean="0"/>
              <a:t>class.  Just kidding Sandy.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40165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Sandy Kohan</a:t>
            </a:r>
            <a:endParaRPr lang="en-US" dirty="0"/>
          </a:p>
        </p:txBody>
      </p:sp>
      <p:pic>
        <p:nvPicPr>
          <p:cNvPr id="4" name="Content Placeholder 3" descr="sandy koha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7827" y="1143000"/>
            <a:ext cx="8039746" cy="5715000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Steve Jacobsen pictured with his new caddy.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55104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Steve Jacobson</a:t>
            </a:r>
            <a:endParaRPr lang="en-US" dirty="0"/>
          </a:p>
        </p:txBody>
      </p:sp>
      <p:pic>
        <p:nvPicPr>
          <p:cNvPr id="4" name="Content Placeholder 3" descr="steve jacobson_edited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063335"/>
            <a:ext cx="7086600" cy="5690755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Len Jackson  doesn't play the horses, he plays with horses. Big difference.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92216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 Jackson</a:t>
            </a:r>
            <a:endParaRPr lang="en-US" dirty="0"/>
          </a:p>
        </p:txBody>
      </p:sp>
      <p:pic>
        <p:nvPicPr>
          <p:cNvPr id="4" name="Content Placeholder 3" descr="len jacks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036320"/>
            <a:ext cx="5791200" cy="5764876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How Judy </a:t>
            </a:r>
            <a:r>
              <a:rPr lang="en-US" dirty="0" err="1"/>
              <a:t>Kuenann’s</a:t>
            </a:r>
            <a:r>
              <a:rPr lang="en-US" dirty="0"/>
              <a:t> husband from South Dakota shows his appreciation – lucky </a:t>
            </a:r>
            <a:r>
              <a:rPr lang="en-US" dirty="0" smtClean="0"/>
              <a:t>Judy.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674357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Pictures\SLP Fixed\Judy Kuenn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0" y="1286906"/>
            <a:ext cx="8438840" cy="54129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57907" y="0"/>
            <a:ext cx="4628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Judy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Kuennen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3" y="3684298"/>
            <a:ext cx="83968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Lawyers all have delusions of grandeur, but Mike London’s sometimes got the better of him.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19094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Click="0" advTm="5000">
        <p:dissolve/>
      </p:transition>
    </mc:Choice>
    <mc:Fallback>
      <mp:transition xmlns:mp="http://schemas.microsoft.com/office/mac/powerpoint/2008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3043</Words>
  <Application>Microsoft Macintosh PowerPoint</Application>
  <PresentationFormat>On-screen Show (4:3)</PresentationFormat>
  <Paragraphs>600</Paragraphs>
  <Slides>279</Slides>
  <Notes>263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279</vt:i4>
      </vt:variant>
    </vt:vector>
  </HeadingPairs>
  <TitlesOfParts>
    <vt:vector size="280" baseType="lpstr">
      <vt:lpstr>Apex</vt:lpstr>
      <vt:lpstr>What Ever Happened to…?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Barbara Pratt</vt:lpstr>
      <vt:lpstr>Slide 20</vt:lpstr>
      <vt:lpstr>Butch Freedland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Marshall Lebow</vt:lpstr>
      <vt:lpstr>Doug Savitt</vt:lpstr>
      <vt:lpstr>Bob Shiff</vt:lpstr>
      <vt:lpstr>Slide 75</vt:lpstr>
      <vt:lpstr>Roger Harrington</vt:lpstr>
      <vt:lpstr>Slide 77</vt:lpstr>
      <vt:lpstr>Richard Sweet</vt:lpstr>
      <vt:lpstr>Slide 79</vt:lpstr>
      <vt:lpstr>Slide 80</vt:lpstr>
      <vt:lpstr>Slide 81</vt:lpstr>
      <vt:lpstr>Sandy Swanson</vt:lpstr>
      <vt:lpstr>Slide 83</vt:lpstr>
      <vt:lpstr>Victor Lewis</vt:lpstr>
      <vt:lpstr>Slide 85</vt:lpstr>
      <vt:lpstr>Roland Carlson</vt:lpstr>
      <vt:lpstr>Slide 87</vt:lpstr>
      <vt:lpstr>Louise Borgman</vt:lpstr>
      <vt:lpstr>Slide 89</vt:lpstr>
      <vt:lpstr>Ron Barr</vt:lpstr>
      <vt:lpstr>Slide 91</vt:lpstr>
      <vt:lpstr>Sandy Kohan</vt:lpstr>
      <vt:lpstr>Slide 93</vt:lpstr>
      <vt:lpstr>Steve Jacobson</vt:lpstr>
      <vt:lpstr>Slide 95</vt:lpstr>
      <vt:lpstr>Len Jackson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Ever Happened to…?</dc:title>
  <dc:creator>owner</dc:creator>
  <cp:lastModifiedBy>Karen Gleason</cp:lastModifiedBy>
  <cp:revision>178</cp:revision>
  <dcterms:created xsi:type="dcterms:W3CDTF">2013-08-26T03:19:07Z</dcterms:created>
  <dcterms:modified xsi:type="dcterms:W3CDTF">2013-08-26T03:36:00Z</dcterms:modified>
</cp:coreProperties>
</file>